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89" r:id="rId7"/>
    <p:sldId id="262" r:id="rId8"/>
    <p:sldId id="290" r:id="rId9"/>
    <p:sldId id="263" r:id="rId10"/>
    <p:sldId id="29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81" r:id="rId20"/>
    <p:sldId id="272" r:id="rId21"/>
    <p:sldId id="271" r:id="rId22"/>
    <p:sldId id="273" r:id="rId23"/>
    <p:sldId id="274" r:id="rId24"/>
    <p:sldId id="275" r:id="rId25"/>
    <p:sldId id="282" r:id="rId26"/>
    <p:sldId id="276" r:id="rId27"/>
    <p:sldId id="277" r:id="rId28"/>
    <p:sldId id="278" r:id="rId29"/>
    <p:sldId id="279" r:id="rId30"/>
    <p:sldId id="283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70D187-2085-4463-9A78-1A191107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4E0229-3569-4202-B8DA-1F0BDBDBA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13AE26-BB8A-4E17-A8D5-49E8EBF2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2A4FD-F708-4B6D-BDCA-28BDDC5D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55831C-6EE8-4EB2-B5B3-BDC5A0D4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77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CAE7F-95C6-4FD1-B1EC-B5EA5C0A6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EA9228-9FA5-4494-AF91-8E95AC4C0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941839-E699-495F-9F46-D89D0B09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15DE74-9092-4ABB-9F72-6F2E3FE64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A64164-EEA6-491C-ADC4-AF8E5A11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397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D2CF2E-B1A3-4BC8-9C2A-424D4C0CB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C534E53-B604-4057-9DB5-6A6BCA248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433945-D007-42DA-9CAC-04A4A31DB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7CDDEA-3A7C-4BE2-A515-6CEFFE55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EBC9E0-DB98-4175-A5E5-C3F423160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108F11-C541-4283-B736-D3B30D6A2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C13B9-0CF4-4699-BFFA-017A9D1BF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101F8E-6F6C-4F40-B4AB-0C389564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790C3A-4C15-4C82-86DC-B74C7C2F4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E9707-3D25-4083-816C-F3A2B054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4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11857A-E707-4BA3-9C52-F4DF2549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68456E-AD9D-477E-8F2A-48256B797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EA0CC2-27CA-4076-B2C5-CE5EE934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683F4E-3F34-4AC1-8DD4-5AB91E9C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9E1AF5-7C4F-4C29-B2FF-D4CE20DBF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19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A7322C-50BA-4002-A830-E78AEED2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3DCB7-4AF3-4F95-A377-0B895FCEF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A313DB-3271-4B15-8786-93B4E4836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A4A7C9-22F4-47CF-95C7-EF631F39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853DE9-674A-47C8-B284-47AD78277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0B0685-A77E-4576-AF27-0DA0EE2E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73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EFF2FA-B4D3-4E1E-9BC1-66CB232C5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C5BE66-4BBD-4F4A-B781-0022225F5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26850-0A10-4438-8ED4-BFF568F1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BF0FE63-34A5-4D43-A937-ADCE9B830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B5E55C6-A690-453A-8E0E-B1F2C34BF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F18EAD-67D3-442B-9E16-26EFCD7D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7E320F-1B04-4A41-B137-CD4205D3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AD14DE-E44F-4FE6-A57E-839D47F63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3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AE485-3235-413F-B670-D70FCA84A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2A636F-353D-423F-B2E8-75EB9491C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D9DB5F-DD7D-4DDC-BB8D-1A01ED6E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20E7B5-6513-4DAC-9389-F6D9D8E6B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9926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3F3985-6A12-45C2-B5F7-2A683C694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990B358-5EA7-4400-8B24-9BFD8CD32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D39232-BFE5-41F4-9A1F-16C06F6B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68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AE8A7-9F17-44CD-B4AB-90DD47C5B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44FDC4-05A9-440D-81B4-309E261E5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58F812-71EC-4A1A-8DB2-5440885011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569A22-E86B-4632-A208-F16C9A7A8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5D8CEE3-8B9B-4A2D-92D5-592B234FD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B4E7BC-DA4A-4DED-B3AC-7C747011C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85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E209B-F175-4FB0-A9CF-977E8EC2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27ACC0B-166C-4390-B4D3-2106E0C7D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144DE8-D4C1-4281-B354-7977007C2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87F44-4787-43B8-9093-9482F776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EEE8BA-CE9F-4C31-9F1E-F5A57A86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9037F4-4F50-4FDC-A470-BD84F091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130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90A166-0EAC-43D8-B5E0-38F82BB9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76775D-2D61-42F6-A963-97FB7F27E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CDEA8-5702-4142-9071-AF6F78458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056CD-0E1A-4119-A123-6FC646FDC5BD}" type="datetimeFigureOut">
              <a:rPr lang="fr-FR" smtClean="0"/>
              <a:t>19/06/2023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B29860-DFE0-4954-8167-87174D908E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1D186C-730C-46A1-8D0B-3CAED32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90B0C-DC8E-4C40-ABD2-65DFA1A3D19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536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hyperlink" Target="https://eduscol.education.fr/sti/ressources_pedagogiques/showroom-des-installations-de-froid#descrip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7B40369-9C2D-4C3C-AF65-DD62E8C65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8" y="327294"/>
            <a:ext cx="11250084" cy="35272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772BE0F-1931-47D5-B4D2-090BF1C2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60" y="4176565"/>
            <a:ext cx="3552613" cy="2354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8AE925C-F463-428E-B969-73AEB8EA5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383" y="4176565"/>
            <a:ext cx="4042016" cy="2354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E705E2-6D04-42D4-94ED-0A80C40A4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221" y="4176566"/>
            <a:ext cx="3794319" cy="235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52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955A2B0-A867-42D6-B4E1-00D78BA80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098336"/>
            <a:ext cx="7648575" cy="336232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4CAAACF-909C-4312-996C-93BCD4472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242595"/>
            <a:ext cx="5691188" cy="26527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BA1BDF2-915F-4EE4-8CE1-2DFDD048B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3313" y="479109"/>
            <a:ext cx="4333875" cy="4514850"/>
          </a:xfrm>
          <a:prstGeom prst="rect">
            <a:avLst/>
          </a:prstGeom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9EF1972-ABDF-4DCA-A372-3A430259851D}"/>
              </a:ext>
            </a:extLst>
          </p:cNvPr>
          <p:cNvCxnSpPr>
            <a:cxnSpLocks/>
          </p:cNvCxnSpPr>
          <p:nvPr/>
        </p:nvCxnSpPr>
        <p:spPr>
          <a:xfrm>
            <a:off x="1463040" y="1772529"/>
            <a:ext cx="2138289" cy="16564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83A604AA-5CE3-42C2-B85C-CCF223EF0380}"/>
              </a:ext>
            </a:extLst>
          </p:cNvPr>
          <p:cNvCxnSpPr>
            <a:cxnSpLocks/>
          </p:cNvCxnSpPr>
          <p:nvPr/>
        </p:nvCxnSpPr>
        <p:spPr>
          <a:xfrm>
            <a:off x="5598942" y="2082018"/>
            <a:ext cx="2307101" cy="5767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6542F5A-34B7-43C2-93FD-46AC0FF4C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371" y="4993959"/>
            <a:ext cx="1981200" cy="1381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0836C1-64D9-46AA-A941-C1FEDD55E136}"/>
              </a:ext>
            </a:extLst>
          </p:cNvPr>
          <p:cNvSpPr/>
          <p:nvPr/>
        </p:nvSpPr>
        <p:spPr>
          <a:xfrm>
            <a:off x="9239128" y="6378891"/>
            <a:ext cx="2743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https://tmsec.ac-rennes.fr/</a:t>
            </a:r>
          </a:p>
        </p:txBody>
      </p:sp>
    </p:spTree>
    <p:extLst>
      <p:ext uri="{BB962C8B-B14F-4D97-AF65-F5344CB8AC3E}">
        <p14:creationId xmlns:p14="http://schemas.microsoft.com/office/powerpoint/2010/main" val="168138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CA5E82F-9617-4BAA-A310-C6F9A128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0" y="337625"/>
            <a:ext cx="11831654" cy="6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6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D04801-9FEF-4C66-B319-8697152C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7" y="253219"/>
            <a:ext cx="12043059" cy="63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2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5D65159-B7CB-4E2C-BA44-D9E2E8960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3" y="253218"/>
            <a:ext cx="11973271" cy="64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2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3ACA734-FD67-4C10-8EFD-9D1FFD5D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06" y="253218"/>
            <a:ext cx="11703575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67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2CA764-3E51-4664-8A14-B0FABC08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7" y="196949"/>
            <a:ext cx="11779629" cy="63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E35CD93-BBD8-4263-9156-DFB951CE6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24" y="323557"/>
            <a:ext cx="11991472" cy="62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72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5373D34-6AEB-4422-95B1-8533D673E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68" y="1242060"/>
            <a:ext cx="10829925" cy="5314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6015561-22CD-4032-ACE9-8D20B901F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07" y="3297408"/>
            <a:ext cx="1381125" cy="18669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F61DF25B-D7FD-493F-B1A0-24766A4A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994" y="0"/>
            <a:ext cx="6950612" cy="1325563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Aide a la réalisation du CCF :</a:t>
            </a:r>
          </a:p>
        </p:txBody>
      </p:sp>
    </p:spTree>
    <p:extLst>
      <p:ext uri="{BB962C8B-B14F-4D97-AF65-F5344CB8AC3E}">
        <p14:creationId xmlns:p14="http://schemas.microsoft.com/office/powerpoint/2010/main" val="81990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62B863-E74F-48E3-91B3-16A38F9B8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56" y="161705"/>
            <a:ext cx="11221915" cy="616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7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DF58F8-694D-494D-96C2-2F8B32F8F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3" y="365760"/>
            <a:ext cx="11733863" cy="6175717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8AD085A-ADEF-486D-8C1F-4AD333AC2D77}"/>
              </a:ext>
            </a:extLst>
          </p:cNvPr>
          <p:cNvSpPr/>
          <p:nvPr/>
        </p:nvSpPr>
        <p:spPr>
          <a:xfrm>
            <a:off x="2011680" y="4107766"/>
            <a:ext cx="618978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2D40C1A-CC28-486E-9F7F-A32AC832CE2B}"/>
              </a:ext>
            </a:extLst>
          </p:cNvPr>
          <p:cNvSpPr/>
          <p:nvPr/>
        </p:nvSpPr>
        <p:spPr>
          <a:xfrm>
            <a:off x="10222523" y="4105421"/>
            <a:ext cx="618978" cy="422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1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B586CB-E235-4878-99EF-966049671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9" y="464234"/>
            <a:ext cx="11579678" cy="57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CF4055D-C5EC-4E37-87AC-118D0966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2" y="453974"/>
            <a:ext cx="10789921" cy="62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E406B-5727-4F99-8C55-96703D9F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52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BACPRO ICCER : RESSOURCES DISPONIBLES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9AC4DB0-B8F7-4267-A933-FBC0E5138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14" y="1300162"/>
            <a:ext cx="6551878" cy="519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679F6-E0A5-4066-BF50-541C8EDEA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34" y="211454"/>
            <a:ext cx="11814363" cy="62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7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2CF0E24-6618-4256-BADB-56B24D879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5" y="239151"/>
            <a:ext cx="11991703" cy="64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1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6A4052E-D0DA-4E73-A26C-52E0EE15D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8" y="337625"/>
            <a:ext cx="11592804" cy="61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DE406B-5727-4F99-8C55-96703D9F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2452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BACPRO MFER : RESSOURCES DISPONIBLES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7E0754-D3E0-4AE3-A7E0-D09650BDF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6" y="1589650"/>
            <a:ext cx="10897804" cy="47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4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3E0197-4FFE-4333-9BD6-60B7BFED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34" y="388474"/>
            <a:ext cx="11031384" cy="179201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D205D3-12B2-4853-B035-9B158CAFA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049" y="388474"/>
            <a:ext cx="6468226" cy="14543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9CB0F7B-F26A-43E0-A063-F26D7F295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975" y="2020105"/>
            <a:ext cx="7658368" cy="409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65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09FA0A3-AFDF-4E6F-86F6-61C4CF2C3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2" y="689317"/>
            <a:ext cx="11822628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83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27F924A-32CD-48E1-B8BD-817FAE5F3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2" y="295422"/>
            <a:ext cx="11776796" cy="623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09CCD1D-8E30-402A-B2DD-0A6DD77F0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11" y="295421"/>
            <a:ext cx="11779544" cy="626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1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4A856-F803-40C8-AB0E-02DC7AA4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1" y="601176"/>
            <a:ext cx="2743200" cy="1325563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BCP MFER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069D40-2912-4EE0-9B61-F4117806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0" y="1942478"/>
            <a:ext cx="3688346" cy="416219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93C20FA-960B-4852-ABD0-F5EC3F71AE4C}"/>
              </a:ext>
            </a:extLst>
          </p:cNvPr>
          <p:cNvSpPr txBox="1">
            <a:spLocks/>
          </p:cNvSpPr>
          <p:nvPr/>
        </p:nvSpPr>
        <p:spPr>
          <a:xfrm>
            <a:off x="5119626" y="601175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BCP MEE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FFCCE1-2A48-49B5-91D5-1D78810A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10" y="2016916"/>
            <a:ext cx="3610684" cy="416088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06830B9-CE02-41CC-8C67-C7A0A56F404A}"/>
              </a:ext>
            </a:extLst>
          </p:cNvPr>
          <p:cNvSpPr txBox="1">
            <a:spLocks/>
          </p:cNvSpPr>
          <p:nvPr/>
        </p:nvSpPr>
        <p:spPr>
          <a:xfrm>
            <a:off x="9120809" y="601177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BCP ICCER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655857-86E1-483E-A6EC-6AD7F59CE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651" y="2016916"/>
            <a:ext cx="3514827" cy="388351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DDB627C-1841-42B9-BB3D-934B6C8F3DCC}"/>
              </a:ext>
            </a:extLst>
          </p:cNvPr>
          <p:cNvSpPr/>
          <p:nvPr/>
        </p:nvSpPr>
        <p:spPr>
          <a:xfrm>
            <a:off x="132522" y="601177"/>
            <a:ext cx="3827494" cy="602491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37B3E15-33A4-439C-86EC-6F726A88F29D}"/>
              </a:ext>
            </a:extLst>
          </p:cNvPr>
          <p:cNvSpPr/>
          <p:nvPr/>
        </p:nvSpPr>
        <p:spPr>
          <a:xfrm>
            <a:off x="4407775" y="616915"/>
            <a:ext cx="3706623" cy="602491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BD4A10D-7513-4189-B066-B4754E5E4947}"/>
              </a:ext>
            </a:extLst>
          </p:cNvPr>
          <p:cNvSpPr/>
          <p:nvPr/>
        </p:nvSpPr>
        <p:spPr>
          <a:xfrm>
            <a:off x="8466611" y="616915"/>
            <a:ext cx="3610684" cy="602491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0030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6DE2E8-FC6B-4A42-97EE-476AAD3CF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47" y="432874"/>
            <a:ext cx="11611463" cy="6150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9783F2-17EC-451F-A89F-D5E875B0082D}"/>
              </a:ext>
            </a:extLst>
          </p:cNvPr>
          <p:cNvSpPr/>
          <p:nvPr/>
        </p:nvSpPr>
        <p:spPr>
          <a:xfrm>
            <a:off x="4009292" y="432874"/>
            <a:ext cx="3362179" cy="551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166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B9DBE-A0C0-45A7-A1B4-0EA62D063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Anticipation de la mise en place des CCF « disciplines professionnelles »: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20B8D1-852B-43DA-99DE-85E51E1E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63068" cy="4561107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Étudier les sujets 0 proposés sur Eduscol (ICCER, MEE, MFER);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Trouver rapidement une maquettes 3D, format IFC, pouvant servir de support (travail avec construction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formation TEB …) voir Eduscol;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Etablir un plan de formation sur l’année de terminale, liant supports de formation, mises en situations, activités entreprises, tâches, compétences et savoirs;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Positionner sur ce plan les plages de CCF (en lien avec le suivi des apprenants), en corrélation avec les temps de formations en évitant la structuration d’examen ponctuelles;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Identifier les scénarios supports, puis les problématiques, les tâches etc. voir fichier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Définir les activités des élèves.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778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27568-19F6-477D-8592-B1B20EA00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683" y="590209"/>
            <a:ext cx="10720314" cy="132556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Temps d’harmonisation académique, </a:t>
            </a:r>
            <a:r>
              <a:rPr lang="fr-FR" sz="2800" b="1" dirty="0">
                <a:solidFill>
                  <a:srgbClr val="0070C0"/>
                </a:solidFill>
              </a:rPr>
              <a:t>Novembre 2023</a:t>
            </a:r>
            <a:r>
              <a:rPr lang="fr-FR" dirty="0"/>
              <a:t>.</a:t>
            </a:r>
            <a:br>
              <a:rPr lang="fr-FR" dirty="0"/>
            </a:b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6BAFA1-A48D-4692-9547-B2A7CF97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4348"/>
            <a:ext cx="4240237" cy="1213338"/>
          </a:xfrm>
        </p:spPr>
        <p:txBody>
          <a:bodyPr>
            <a:noAutofit/>
          </a:bodyPr>
          <a:lstStyle/>
          <a:p>
            <a:r>
              <a:rPr lang="fr-FR" sz="2500" dirty="0"/>
              <a:t>Présentation des scénarios, activités apprenants, compétences évaluées.</a:t>
            </a:r>
          </a:p>
          <a:p>
            <a:pPr marL="0" indent="0">
              <a:buNone/>
            </a:pPr>
            <a:endParaRPr lang="fr-FR" sz="2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448BE5-F75C-4CFE-AAC6-A2EAAFBF2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717" y="1915771"/>
            <a:ext cx="2516905" cy="2454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55D9FE-337F-442F-9AA9-F1BE6C0402FF}"/>
              </a:ext>
            </a:extLst>
          </p:cNvPr>
          <p:cNvSpPr/>
          <p:nvPr/>
        </p:nvSpPr>
        <p:spPr>
          <a:xfrm>
            <a:off x="838200" y="5305889"/>
            <a:ext cx="424023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 </a:t>
            </a:r>
            <a:r>
              <a:rPr lang="fr-FR" sz="2500" b="1" dirty="0">
                <a:solidFill>
                  <a:srgbClr val="FF0000"/>
                </a:solidFill>
              </a:rPr>
              <a:t>A l’issus élaboration des documents apprenants supports de CCF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9EC3F6-C9F3-4309-9C65-74E7808CE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2" y="4942229"/>
            <a:ext cx="4896622" cy="16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76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6E1A854-294A-4C0F-B15A-76D1A1DAA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8" y="335779"/>
            <a:ext cx="9636370" cy="628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50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796ABCD-FC5F-487A-B1F3-0D76A92C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2" y="829994"/>
            <a:ext cx="1131552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1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F4A856-F803-40C8-AB0E-02DC7AA4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461" y="601176"/>
            <a:ext cx="2743200" cy="1325563"/>
          </a:xfrm>
        </p:spPr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BCP MFER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069D40-2912-4EE0-9B61-F4117806C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70" y="1942478"/>
            <a:ext cx="3688346" cy="4162195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093C20FA-960B-4852-ABD0-F5EC3F71AE4C}"/>
              </a:ext>
            </a:extLst>
          </p:cNvPr>
          <p:cNvSpPr txBox="1">
            <a:spLocks/>
          </p:cNvSpPr>
          <p:nvPr/>
        </p:nvSpPr>
        <p:spPr>
          <a:xfrm>
            <a:off x="5119626" y="601175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BCP MEE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FFCCE1-2A48-49B5-91D5-1D78810A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410" y="2016916"/>
            <a:ext cx="3610684" cy="4160884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06830B9-CE02-41CC-8C67-C7A0A56F404A}"/>
              </a:ext>
            </a:extLst>
          </p:cNvPr>
          <p:cNvSpPr txBox="1">
            <a:spLocks/>
          </p:cNvSpPr>
          <p:nvPr/>
        </p:nvSpPr>
        <p:spPr>
          <a:xfrm>
            <a:off x="9120809" y="601177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0C0"/>
                </a:solidFill>
              </a:rPr>
              <a:t>BCP ICCER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9655857-86E1-483E-A6EC-6AD7F59CE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651" y="2016916"/>
            <a:ext cx="3514827" cy="388351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DDDB627C-1841-42B9-BB3D-934B6C8F3DCC}"/>
              </a:ext>
            </a:extLst>
          </p:cNvPr>
          <p:cNvSpPr/>
          <p:nvPr/>
        </p:nvSpPr>
        <p:spPr>
          <a:xfrm>
            <a:off x="132522" y="601177"/>
            <a:ext cx="3827494" cy="602491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37B3E15-33A4-439C-86EC-6F726A88F29D}"/>
              </a:ext>
            </a:extLst>
          </p:cNvPr>
          <p:cNvSpPr/>
          <p:nvPr/>
        </p:nvSpPr>
        <p:spPr>
          <a:xfrm>
            <a:off x="4407775" y="616915"/>
            <a:ext cx="3706623" cy="602491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BD4A10D-7513-4189-B066-B4754E5E4947}"/>
              </a:ext>
            </a:extLst>
          </p:cNvPr>
          <p:cNvSpPr/>
          <p:nvPr/>
        </p:nvSpPr>
        <p:spPr>
          <a:xfrm>
            <a:off x="8466611" y="616915"/>
            <a:ext cx="3610684" cy="6024910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FF7D435-BC46-42B7-A951-5DE73C1CCD40}"/>
              </a:ext>
            </a:extLst>
          </p:cNvPr>
          <p:cNvSpPr/>
          <p:nvPr/>
        </p:nvSpPr>
        <p:spPr>
          <a:xfrm>
            <a:off x="1828800" y="4712677"/>
            <a:ext cx="112541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AAF319A-1E94-4C89-B86C-87F69E22D0B3}"/>
              </a:ext>
            </a:extLst>
          </p:cNvPr>
          <p:cNvSpPr/>
          <p:nvPr/>
        </p:nvSpPr>
        <p:spPr>
          <a:xfrm>
            <a:off x="4511345" y="4865077"/>
            <a:ext cx="1125415" cy="548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73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296F6-C4AC-4E78-9F78-805A14AB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0070C0"/>
                </a:solidFill>
              </a:rPr>
              <a:t>Epreuve E32.a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0C2059-A6BF-4DB8-8659-F53BCF40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5" y="1628459"/>
            <a:ext cx="9672931" cy="24006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8C68EDA-A5E8-4BCA-9FBE-B795D5904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93" y="4266298"/>
            <a:ext cx="7613223" cy="24006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550A92B-250D-416A-B5CF-B5561DD1E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067" y="483711"/>
            <a:ext cx="4306288" cy="13255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77E148D-A23D-4803-AC88-3FF6F8348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3612" y="4453292"/>
            <a:ext cx="3554437" cy="144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FACEDAB-FC27-4D9A-B340-EA2034BF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596" y="396306"/>
            <a:ext cx="6348519" cy="4243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DB5E167-820E-4BDC-8474-68D82AA97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42" y="286628"/>
            <a:ext cx="2099310" cy="256582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3693509-AC3E-4EFA-9B0E-78DE810A9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88" y="5049436"/>
            <a:ext cx="5222338" cy="12051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19F6A31-22E9-4309-B210-6C175DB9F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7926" y="4847412"/>
            <a:ext cx="6384330" cy="15111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6CF5C9A-F0A2-4797-9EE1-8BAE9DF8F1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88" y="4823128"/>
            <a:ext cx="4237600" cy="24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EA5899-907D-4877-B936-952FA821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041" y="3095244"/>
            <a:ext cx="29527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2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8279DA-9C6E-4337-83DB-AD3C4C10C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40" y="185958"/>
            <a:ext cx="11558410" cy="60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CB13F0C-B9B3-4D5D-BA49-DF14871A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856" y="372398"/>
            <a:ext cx="3051560" cy="318672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A54916-F798-4104-8F25-4000924BB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388" y="1420378"/>
            <a:ext cx="1807392" cy="12982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201BB0-80F0-4BD0-B18E-B6A7315FCC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24" y="4401272"/>
            <a:ext cx="5087815" cy="150874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BCBE5F-4297-4A19-8800-4BCCCEAD35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05" y="266260"/>
            <a:ext cx="2353816" cy="114050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3007E80-D5BD-409D-AA9E-8C580D0FF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778" y="3824746"/>
            <a:ext cx="5622152" cy="2321299"/>
          </a:xfrm>
          <a:prstGeom prst="rect">
            <a:avLst/>
          </a:prstGeom>
        </p:spPr>
      </p:pic>
      <p:pic>
        <p:nvPicPr>
          <p:cNvPr id="9" name="Image 8">
            <a:hlinkClick r:id="rId7"/>
            <a:extLst>
              <a:ext uri="{FF2B5EF4-FFF2-40B4-BE49-F238E27FC236}">
                <a16:creationId xmlns:a16="http://schemas.microsoft.com/office/drawing/2014/main" id="{61ABBDD8-CD85-43E9-89FE-F4409582CB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7647" y="372398"/>
            <a:ext cx="5907716" cy="30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306A76E-F0A2-4569-87D4-8C6726D50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37012"/>
            <a:ext cx="9698666" cy="20434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9B9FF0F-7046-42EA-8695-60C7E703A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24" y="2424003"/>
            <a:ext cx="6002976" cy="349325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B26DE3B-09B4-449F-A42F-3710CF9D0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732" y="2180491"/>
            <a:ext cx="5141449" cy="428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1493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14510</TotalTime>
  <Words>204</Words>
  <Application>Microsoft Office PowerPoint</Application>
  <PresentationFormat>Grand écran</PresentationFormat>
  <Paragraphs>21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BCP MFER</vt:lpstr>
      <vt:lpstr>BCP MFER</vt:lpstr>
      <vt:lpstr>Epreuve E32.a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Aide a la réalisation du CCF :</vt:lpstr>
      <vt:lpstr>Présentation PowerPoint</vt:lpstr>
      <vt:lpstr>Présentation PowerPoint</vt:lpstr>
      <vt:lpstr>Présentation PowerPoint</vt:lpstr>
      <vt:lpstr>BACPRO ICCER : RESSOURCES DISPONIBLES</vt:lpstr>
      <vt:lpstr>Présentation PowerPoint</vt:lpstr>
      <vt:lpstr>Présentation PowerPoint</vt:lpstr>
      <vt:lpstr>Présentation PowerPoint</vt:lpstr>
      <vt:lpstr>BACPRO MFER : RESSOURCES DISPONIBLES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Anticipation de la mise en place des CCF « disciplines professionnelles »:</vt:lpstr>
      <vt:lpstr>Temps d’harmonisation académique, Novembre 2023. 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Aubriot Stephane</dc:creator>
  <cp:lastModifiedBy>Aubriot Stephane</cp:lastModifiedBy>
  <cp:revision>40</cp:revision>
  <dcterms:created xsi:type="dcterms:W3CDTF">2023-06-19T08:11:18Z</dcterms:created>
  <dcterms:modified xsi:type="dcterms:W3CDTF">2023-06-29T10:02:09Z</dcterms:modified>
</cp:coreProperties>
</file>