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11" r:id="rId4"/>
    <p:sldId id="307" r:id="rId5"/>
    <p:sldId id="293" r:id="rId6"/>
    <p:sldId id="305" r:id="rId7"/>
    <p:sldId id="294" r:id="rId8"/>
    <p:sldId id="297" r:id="rId9"/>
    <p:sldId id="298" r:id="rId10"/>
    <p:sldId id="301" r:id="rId11"/>
    <p:sldId id="263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12" r:id="rId22"/>
    <p:sldId id="302" r:id="rId23"/>
    <p:sldId id="314" r:id="rId24"/>
    <p:sldId id="309" r:id="rId25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946"/>
    <a:srgbClr val="47D872"/>
    <a:srgbClr val="73BA64"/>
    <a:srgbClr val="23A638"/>
    <a:srgbClr val="1F1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627" autoAdjust="0"/>
  </p:normalViewPr>
  <p:slideViewPr>
    <p:cSldViewPr snapToGrid="0" snapToObjects="1">
      <p:cViewPr varScale="1">
        <p:scale>
          <a:sx n="50" d="100"/>
          <a:sy n="50" d="100"/>
        </p:scale>
        <p:origin x="19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18A53-F0AA-46E2-B1E5-05F79E049A9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7E3B6E-8C3E-43A7-AF79-EC3A7CD48014}">
      <dgm:prSet phldrT="[Texte]"/>
      <dgm:spPr/>
      <dgm:t>
        <a:bodyPr/>
        <a:lstStyle/>
        <a:p>
          <a:r>
            <a:rPr lang="fr-FR" dirty="0"/>
            <a:t>Rentrée 2019 – classe de seconde</a:t>
          </a:r>
        </a:p>
      </dgm:t>
    </dgm:pt>
    <dgm:pt modelId="{0F7BA46C-D4D3-42D3-9118-91C3C7C9CB40}" type="parTrans" cxnId="{8FE4D809-51D2-470E-9D30-DC3B4319AD2E}">
      <dgm:prSet/>
      <dgm:spPr/>
      <dgm:t>
        <a:bodyPr/>
        <a:lstStyle/>
        <a:p>
          <a:endParaRPr lang="fr-FR"/>
        </a:p>
      </dgm:t>
    </dgm:pt>
    <dgm:pt modelId="{F7DAABA8-A31D-45AE-AF2F-F1E77CA7984C}" type="sibTrans" cxnId="{8FE4D809-51D2-470E-9D30-DC3B4319AD2E}">
      <dgm:prSet/>
      <dgm:spPr/>
      <dgm:t>
        <a:bodyPr/>
        <a:lstStyle/>
        <a:p>
          <a:endParaRPr lang="fr-FR"/>
        </a:p>
      </dgm:t>
    </dgm:pt>
    <dgm:pt modelId="{7A317EC4-E921-4EED-8E30-FDE6D82E541B}">
      <dgm:prSet phldrT="[Texte]"/>
      <dgm:spPr/>
      <dgm:t>
        <a:bodyPr/>
        <a:lstStyle/>
        <a:p>
          <a:r>
            <a:rPr lang="fr-FR" dirty="0"/>
            <a:t>Nouveau Programme </a:t>
          </a:r>
        </a:p>
      </dgm:t>
    </dgm:pt>
    <dgm:pt modelId="{A78B6C01-1055-4F2D-BE12-C30317E91D02}" type="parTrans" cxnId="{6476D58D-FCD4-4EDE-BE0C-F8A39A4F154A}">
      <dgm:prSet/>
      <dgm:spPr/>
      <dgm:t>
        <a:bodyPr/>
        <a:lstStyle/>
        <a:p>
          <a:endParaRPr lang="fr-FR"/>
        </a:p>
      </dgm:t>
    </dgm:pt>
    <dgm:pt modelId="{747A33C9-5286-4000-98C3-7A8F40EB84DB}" type="sibTrans" cxnId="{6476D58D-FCD4-4EDE-BE0C-F8A39A4F154A}">
      <dgm:prSet/>
      <dgm:spPr/>
      <dgm:t>
        <a:bodyPr/>
        <a:lstStyle/>
        <a:p>
          <a:endParaRPr lang="fr-FR"/>
        </a:p>
      </dgm:t>
    </dgm:pt>
    <dgm:pt modelId="{E9947852-E860-4E68-A9CF-4EF2B905D570}">
      <dgm:prSet phldrT="[Texte]"/>
      <dgm:spPr/>
      <dgm:t>
        <a:bodyPr/>
        <a:lstStyle/>
        <a:p>
          <a:r>
            <a:rPr lang="fr-FR" dirty="0"/>
            <a:t>Modalités de certification modifiées</a:t>
          </a:r>
        </a:p>
      </dgm:t>
    </dgm:pt>
    <dgm:pt modelId="{6792BF19-8E2B-435B-B275-0E1F33A42DA0}" type="parTrans" cxnId="{F11B9BE2-18E1-4E29-9578-79C6666AB0E2}">
      <dgm:prSet/>
      <dgm:spPr/>
      <dgm:t>
        <a:bodyPr/>
        <a:lstStyle/>
        <a:p>
          <a:endParaRPr lang="fr-FR"/>
        </a:p>
      </dgm:t>
    </dgm:pt>
    <dgm:pt modelId="{7B2FF0A8-E525-4010-81C2-06EB585821B3}" type="sibTrans" cxnId="{F11B9BE2-18E1-4E29-9578-79C6666AB0E2}">
      <dgm:prSet/>
      <dgm:spPr/>
      <dgm:t>
        <a:bodyPr/>
        <a:lstStyle/>
        <a:p>
          <a:endParaRPr lang="fr-FR"/>
        </a:p>
      </dgm:t>
    </dgm:pt>
    <dgm:pt modelId="{B293FDEF-EB2F-4331-9480-0928E893D3A6}" type="pres">
      <dgm:prSet presAssocID="{26418A53-F0AA-46E2-B1E5-05F79E049A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3B622F4-72BE-4212-9276-193162C14CB8}" type="pres">
      <dgm:prSet presAssocID="{637E3B6E-8C3E-43A7-AF79-EC3A7CD48014}" presName="comp" presStyleCnt="0"/>
      <dgm:spPr/>
    </dgm:pt>
    <dgm:pt modelId="{07B6EDD2-98D9-4543-984C-CCB5AD747A49}" type="pres">
      <dgm:prSet presAssocID="{637E3B6E-8C3E-43A7-AF79-EC3A7CD4801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BA57BD-486B-4091-8648-D2C116F8C6D5}" type="pres">
      <dgm:prSet presAssocID="{637E3B6E-8C3E-43A7-AF79-EC3A7CD48014}" presName="rect1" presStyleLbl="lnNode1" presStyleIdx="0" presStyleCnt="3" custLinFactNeighborX="-1083" custLinFactNeighborY="-6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2B647A47-4AA5-4276-9F0B-4C14136F7BD9}" type="pres">
      <dgm:prSet presAssocID="{F7DAABA8-A31D-45AE-AF2F-F1E77CA7984C}" presName="sibTrans" presStyleCnt="0"/>
      <dgm:spPr/>
    </dgm:pt>
    <dgm:pt modelId="{0A7EC649-CB2F-4C79-A9AE-562D5A382708}" type="pres">
      <dgm:prSet presAssocID="{7A317EC4-E921-4EED-8E30-FDE6D82E541B}" presName="comp" presStyleCnt="0"/>
      <dgm:spPr/>
    </dgm:pt>
    <dgm:pt modelId="{EB5469D5-0196-40A5-9480-A891FC228B1B}" type="pres">
      <dgm:prSet presAssocID="{7A317EC4-E921-4EED-8E30-FDE6D82E541B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4B1727-827F-479E-8EAA-7496247F74DC}" type="pres">
      <dgm:prSet presAssocID="{7A317EC4-E921-4EED-8E30-FDE6D82E541B}" presName="rect1" presStyleLbl="ln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B8C76C27-9EF7-4E3F-ACA0-F765900F8299}" type="pres">
      <dgm:prSet presAssocID="{747A33C9-5286-4000-98C3-7A8F40EB84DB}" presName="sibTrans" presStyleCnt="0"/>
      <dgm:spPr/>
    </dgm:pt>
    <dgm:pt modelId="{1A5683C3-DB3E-4E58-986E-A38ABB7152F9}" type="pres">
      <dgm:prSet presAssocID="{E9947852-E860-4E68-A9CF-4EF2B905D570}" presName="comp" presStyleCnt="0"/>
      <dgm:spPr/>
    </dgm:pt>
    <dgm:pt modelId="{CF6F832E-9700-4D35-8058-FB3F15CF1E7A}" type="pres">
      <dgm:prSet presAssocID="{E9947852-E860-4E68-A9CF-4EF2B905D570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2486F3-55D1-4A5A-8825-F161668592B4}" type="pres">
      <dgm:prSet presAssocID="{E9947852-E860-4E68-A9CF-4EF2B905D570}" presName="rect1" presStyleLbl="lnNod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8FE4D809-51D2-470E-9D30-DC3B4319AD2E}" srcId="{26418A53-F0AA-46E2-B1E5-05F79E049A9A}" destId="{637E3B6E-8C3E-43A7-AF79-EC3A7CD48014}" srcOrd="0" destOrd="0" parTransId="{0F7BA46C-D4D3-42D3-9118-91C3C7C9CB40}" sibTransId="{F7DAABA8-A31D-45AE-AF2F-F1E77CA7984C}"/>
    <dgm:cxn modelId="{92DB91FF-E709-49E0-8E5F-9DACF731BD98}" type="presOf" srcId="{E9947852-E860-4E68-A9CF-4EF2B905D570}" destId="{CF6F832E-9700-4D35-8058-FB3F15CF1E7A}" srcOrd="0" destOrd="0" presId="urn:microsoft.com/office/officeart/2008/layout/AlternatingPictureBlocks"/>
    <dgm:cxn modelId="{37C09AA0-19B7-42F2-88CE-F8FFFA973D2C}" type="presOf" srcId="{26418A53-F0AA-46E2-B1E5-05F79E049A9A}" destId="{B293FDEF-EB2F-4331-9480-0928E893D3A6}" srcOrd="0" destOrd="0" presId="urn:microsoft.com/office/officeart/2008/layout/AlternatingPictureBlocks"/>
    <dgm:cxn modelId="{F11B9BE2-18E1-4E29-9578-79C6666AB0E2}" srcId="{26418A53-F0AA-46E2-B1E5-05F79E049A9A}" destId="{E9947852-E860-4E68-A9CF-4EF2B905D570}" srcOrd="2" destOrd="0" parTransId="{6792BF19-8E2B-435B-B275-0E1F33A42DA0}" sibTransId="{7B2FF0A8-E525-4010-81C2-06EB585821B3}"/>
    <dgm:cxn modelId="{8475DFEB-6F51-43D2-9793-43A82FF6D988}" type="presOf" srcId="{637E3B6E-8C3E-43A7-AF79-EC3A7CD48014}" destId="{07B6EDD2-98D9-4543-984C-CCB5AD747A49}" srcOrd="0" destOrd="0" presId="urn:microsoft.com/office/officeart/2008/layout/AlternatingPictureBlocks"/>
    <dgm:cxn modelId="{4830411D-6940-4827-BC33-299CB0A43C82}" type="presOf" srcId="{7A317EC4-E921-4EED-8E30-FDE6D82E541B}" destId="{EB5469D5-0196-40A5-9480-A891FC228B1B}" srcOrd="0" destOrd="0" presId="urn:microsoft.com/office/officeart/2008/layout/AlternatingPictureBlocks"/>
    <dgm:cxn modelId="{6476D58D-FCD4-4EDE-BE0C-F8A39A4F154A}" srcId="{26418A53-F0AA-46E2-B1E5-05F79E049A9A}" destId="{7A317EC4-E921-4EED-8E30-FDE6D82E541B}" srcOrd="1" destOrd="0" parTransId="{A78B6C01-1055-4F2D-BE12-C30317E91D02}" sibTransId="{747A33C9-5286-4000-98C3-7A8F40EB84DB}"/>
    <dgm:cxn modelId="{E5AE2486-0392-4851-812D-6D87410FC3EF}" type="presParOf" srcId="{B293FDEF-EB2F-4331-9480-0928E893D3A6}" destId="{E3B622F4-72BE-4212-9276-193162C14CB8}" srcOrd="0" destOrd="0" presId="urn:microsoft.com/office/officeart/2008/layout/AlternatingPictureBlocks"/>
    <dgm:cxn modelId="{C6E6E381-9A17-438B-B967-9CF1CB0698F6}" type="presParOf" srcId="{E3B622F4-72BE-4212-9276-193162C14CB8}" destId="{07B6EDD2-98D9-4543-984C-CCB5AD747A49}" srcOrd="0" destOrd="0" presId="urn:microsoft.com/office/officeart/2008/layout/AlternatingPictureBlocks"/>
    <dgm:cxn modelId="{506E7368-E233-4F87-8B48-F635E054D08E}" type="presParOf" srcId="{E3B622F4-72BE-4212-9276-193162C14CB8}" destId="{15BA57BD-486B-4091-8648-D2C116F8C6D5}" srcOrd="1" destOrd="0" presId="urn:microsoft.com/office/officeart/2008/layout/AlternatingPictureBlocks"/>
    <dgm:cxn modelId="{70873694-1787-49E7-93EC-D31F2C2CAB1F}" type="presParOf" srcId="{B293FDEF-EB2F-4331-9480-0928E893D3A6}" destId="{2B647A47-4AA5-4276-9F0B-4C14136F7BD9}" srcOrd="1" destOrd="0" presId="urn:microsoft.com/office/officeart/2008/layout/AlternatingPictureBlocks"/>
    <dgm:cxn modelId="{ED607A83-EED1-46EC-B885-E2448502E07F}" type="presParOf" srcId="{B293FDEF-EB2F-4331-9480-0928E893D3A6}" destId="{0A7EC649-CB2F-4C79-A9AE-562D5A382708}" srcOrd="2" destOrd="0" presId="urn:microsoft.com/office/officeart/2008/layout/AlternatingPictureBlocks"/>
    <dgm:cxn modelId="{8AF5CF4D-1571-4D16-ABF6-4E63660D342A}" type="presParOf" srcId="{0A7EC649-CB2F-4C79-A9AE-562D5A382708}" destId="{EB5469D5-0196-40A5-9480-A891FC228B1B}" srcOrd="0" destOrd="0" presId="urn:microsoft.com/office/officeart/2008/layout/AlternatingPictureBlocks"/>
    <dgm:cxn modelId="{D3D103F2-5C00-41BC-B9AF-FAA28A72A4B6}" type="presParOf" srcId="{0A7EC649-CB2F-4C79-A9AE-562D5A382708}" destId="{094B1727-827F-479E-8EAA-7496247F74DC}" srcOrd="1" destOrd="0" presId="urn:microsoft.com/office/officeart/2008/layout/AlternatingPictureBlocks"/>
    <dgm:cxn modelId="{85732C17-E530-4427-A54A-6A03E81EBC28}" type="presParOf" srcId="{B293FDEF-EB2F-4331-9480-0928E893D3A6}" destId="{B8C76C27-9EF7-4E3F-ACA0-F765900F8299}" srcOrd="3" destOrd="0" presId="urn:microsoft.com/office/officeart/2008/layout/AlternatingPictureBlocks"/>
    <dgm:cxn modelId="{0B67A310-8114-40E4-851E-F8646EF9AA8A}" type="presParOf" srcId="{B293FDEF-EB2F-4331-9480-0928E893D3A6}" destId="{1A5683C3-DB3E-4E58-986E-A38ABB7152F9}" srcOrd="4" destOrd="0" presId="urn:microsoft.com/office/officeart/2008/layout/AlternatingPictureBlocks"/>
    <dgm:cxn modelId="{F1AC01A2-8EE9-46E9-A10A-9B7C5F528B34}" type="presParOf" srcId="{1A5683C3-DB3E-4E58-986E-A38ABB7152F9}" destId="{CF6F832E-9700-4D35-8058-FB3F15CF1E7A}" srcOrd="0" destOrd="0" presId="urn:microsoft.com/office/officeart/2008/layout/AlternatingPictureBlocks"/>
    <dgm:cxn modelId="{A7E9673D-BF1C-4B2E-8051-B3E884C93BAA}" type="presParOf" srcId="{1A5683C3-DB3E-4E58-986E-A38ABB7152F9}" destId="{882486F3-55D1-4A5A-8825-F161668592B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EC82D-8125-4B37-AB7E-FE931B786B48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028147-8590-4D8A-B889-A45C4046FA17}">
      <dgm:prSet phldrT="[Texte]"/>
      <dgm:spPr/>
      <dgm:t>
        <a:bodyPr/>
        <a:lstStyle/>
        <a:p>
          <a:r>
            <a:rPr lang="fr-FR" dirty="0"/>
            <a:t>Rentrée 2019 Classes de première et de terminale</a:t>
          </a:r>
        </a:p>
      </dgm:t>
    </dgm:pt>
    <dgm:pt modelId="{A33B9E2B-3860-4160-8754-010320A54D13}" type="parTrans" cxnId="{B79DE1F7-C71C-49AC-9930-B5685B60D5D1}">
      <dgm:prSet/>
      <dgm:spPr/>
      <dgm:t>
        <a:bodyPr/>
        <a:lstStyle/>
        <a:p>
          <a:endParaRPr lang="fr-FR"/>
        </a:p>
      </dgm:t>
    </dgm:pt>
    <dgm:pt modelId="{FADFE6A3-1A24-4C3F-B836-2D693AA8DA06}" type="sibTrans" cxnId="{B79DE1F7-C71C-49AC-9930-B5685B60D5D1}">
      <dgm:prSet/>
      <dgm:spPr/>
      <dgm:t>
        <a:bodyPr/>
        <a:lstStyle/>
        <a:p>
          <a:endParaRPr lang="fr-FR"/>
        </a:p>
      </dgm:t>
    </dgm:pt>
    <dgm:pt modelId="{254AD0C3-340B-4C82-8432-0D706C1129FA}">
      <dgm:prSet phldrT="[Texte]"/>
      <dgm:spPr/>
      <dgm:t>
        <a:bodyPr/>
        <a:lstStyle/>
        <a:p>
          <a:r>
            <a:rPr lang="fr-FR" dirty="0"/>
            <a:t>Programme de 2010</a:t>
          </a:r>
        </a:p>
      </dgm:t>
    </dgm:pt>
    <dgm:pt modelId="{B42B4BE7-581F-456F-9A19-7E50368AD574}" type="parTrans" cxnId="{D063517D-BC16-465C-84C1-D258B68E6872}">
      <dgm:prSet/>
      <dgm:spPr/>
      <dgm:t>
        <a:bodyPr/>
        <a:lstStyle/>
        <a:p>
          <a:endParaRPr lang="fr-FR"/>
        </a:p>
      </dgm:t>
    </dgm:pt>
    <dgm:pt modelId="{9AE54906-D00D-47ED-A647-7E9EEB8AAB62}" type="sibTrans" cxnId="{D063517D-BC16-465C-84C1-D258B68E6872}">
      <dgm:prSet/>
      <dgm:spPr/>
      <dgm:t>
        <a:bodyPr/>
        <a:lstStyle/>
        <a:p>
          <a:endParaRPr lang="fr-FR"/>
        </a:p>
      </dgm:t>
    </dgm:pt>
    <dgm:pt modelId="{2FE77CAE-8F53-44B8-812C-8B327FA68446}">
      <dgm:prSet phldrT="[Texte]"/>
      <dgm:spPr/>
      <dgm:t>
        <a:bodyPr/>
        <a:lstStyle/>
        <a:p>
          <a:r>
            <a:rPr lang="fr-FR" dirty="0"/>
            <a:t>Modalités ponctuelle, 2 heures 30 – Exploitation documentaire et étude</a:t>
          </a:r>
        </a:p>
      </dgm:t>
    </dgm:pt>
    <dgm:pt modelId="{654CB881-4C1F-4B79-8DE1-0DEB7C3F6A9D}" type="parTrans" cxnId="{B6E9472F-E164-40AC-AB60-DA4C485F3533}">
      <dgm:prSet/>
      <dgm:spPr/>
      <dgm:t>
        <a:bodyPr/>
        <a:lstStyle/>
        <a:p>
          <a:endParaRPr lang="fr-FR"/>
        </a:p>
      </dgm:t>
    </dgm:pt>
    <dgm:pt modelId="{9D34FE36-5106-488C-86FF-2616384537A7}" type="sibTrans" cxnId="{B6E9472F-E164-40AC-AB60-DA4C485F3533}">
      <dgm:prSet/>
      <dgm:spPr/>
      <dgm:t>
        <a:bodyPr/>
        <a:lstStyle/>
        <a:p>
          <a:endParaRPr lang="fr-FR"/>
        </a:p>
      </dgm:t>
    </dgm:pt>
    <dgm:pt modelId="{AE726905-E002-4CB0-B86E-2AECEE9F1AFC}" type="pres">
      <dgm:prSet presAssocID="{049EC82D-8125-4B37-AB7E-FE931B786B4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AB48D0B-7D93-4897-90CF-329F2A5AE360}" type="pres">
      <dgm:prSet presAssocID="{E9028147-8590-4D8A-B889-A45C4046FA17}" presName="comp" presStyleCnt="0"/>
      <dgm:spPr/>
    </dgm:pt>
    <dgm:pt modelId="{22026B8C-87E7-4AD6-B309-2861849A8B1D}" type="pres">
      <dgm:prSet presAssocID="{E9028147-8590-4D8A-B889-A45C4046FA17}" presName="rect2" presStyleLbl="node1" presStyleIdx="0" presStyleCnt="3" custScaleY="668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8F9207-29ED-4929-80A4-EC32869E5D24}" type="pres">
      <dgm:prSet presAssocID="{E9028147-8590-4D8A-B889-A45C4046FA17}" presName="rect1" presStyleLbl="lnNode1" presStyleIdx="0" presStyleCnt="3"/>
      <dgm:spPr>
        <a:solidFill>
          <a:schemeClr val="bg1"/>
        </a:solidFill>
      </dgm:spPr>
    </dgm:pt>
    <dgm:pt modelId="{3EC679BA-09C4-4F7F-9705-2B36CD640907}" type="pres">
      <dgm:prSet presAssocID="{FADFE6A3-1A24-4C3F-B836-2D693AA8DA06}" presName="sibTrans" presStyleCnt="0"/>
      <dgm:spPr/>
    </dgm:pt>
    <dgm:pt modelId="{0AE56258-CB6B-42BC-97C6-6A1304110D90}" type="pres">
      <dgm:prSet presAssocID="{254AD0C3-340B-4C82-8432-0D706C1129FA}" presName="comp" presStyleCnt="0"/>
      <dgm:spPr/>
    </dgm:pt>
    <dgm:pt modelId="{54C1EA17-3D1C-4B68-A370-F01AC6193FCA}" type="pres">
      <dgm:prSet presAssocID="{254AD0C3-340B-4C82-8432-0D706C1129FA}" presName="rect2" presStyleLbl="node1" presStyleIdx="1" presStyleCnt="3" custScaleY="64612" custLinFactNeighborX="51235" custLinFactNeighborY="-305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B10922-99BD-4AFF-BEAF-AA5D75C1178D}" type="pres">
      <dgm:prSet presAssocID="{254AD0C3-340B-4C82-8432-0D706C1129FA}" presName="rect1" presStyleLbl="lnNode1" presStyleIdx="1" presStyleCnt="3" custLinFactX="-100000" custLinFactNeighborX="-123087" custLinFactNeighborY="-391"/>
      <dgm:spPr>
        <a:solidFill>
          <a:schemeClr val="bg1"/>
        </a:solidFill>
      </dgm:spPr>
    </dgm:pt>
    <dgm:pt modelId="{442FCE15-DDEF-49CE-801D-960516400ACB}" type="pres">
      <dgm:prSet presAssocID="{9AE54906-D00D-47ED-A647-7E9EEB8AAB62}" presName="sibTrans" presStyleCnt="0"/>
      <dgm:spPr/>
    </dgm:pt>
    <dgm:pt modelId="{D2B4009C-A006-4543-AF45-197205713637}" type="pres">
      <dgm:prSet presAssocID="{2FE77CAE-8F53-44B8-812C-8B327FA68446}" presName="comp" presStyleCnt="0"/>
      <dgm:spPr/>
    </dgm:pt>
    <dgm:pt modelId="{D8445539-0A48-4051-9D20-73DEC78DE973}" type="pres">
      <dgm:prSet presAssocID="{2FE77CAE-8F53-44B8-812C-8B327FA68446}" presName="rect2" presStyleLbl="node1" presStyleIdx="2" presStyleCnt="3" custLinFactNeighborX="1708" custLinFactNeighborY="-541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919AD1-9C33-4D36-8CB1-0A5CE0DA6B62}" type="pres">
      <dgm:prSet presAssocID="{2FE77CAE-8F53-44B8-812C-8B327FA68446}" presName="rect1" presStyleLbl="lnNode1" presStyleIdx="2" presStyleCnt="3" custLinFactNeighborX="16110" custLinFactNeighborY="-541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1502BDD-BE9C-4E99-B124-1EE547E260FA}" type="presOf" srcId="{E9028147-8590-4D8A-B889-A45C4046FA17}" destId="{22026B8C-87E7-4AD6-B309-2861849A8B1D}" srcOrd="0" destOrd="0" presId="urn:microsoft.com/office/officeart/2008/layout/AlternatingPictureBlocks"/>
    <dgm:cxn modelId="{7F616475-CAC7-4742-8BEB-2119675BA5D0}" type="presOf" srcId="{049EC82D-8125-4B37-AB7E-FE931B786B48}" destId="{AE726905-E002-4CB0-B86E-2AECEE9F1AFC}" srcOrd="0" destOrd="0" presId="urn:microsoft.com/office/officeart/2008/layout/AlternatingPictureBlocks"/>
    <dgm:cxn modelId="{F81C978E-6CB7-4C64-94DF-7BF9353B311C}" type="presOf" srcId="{2FE77CAE-8F53-44B8-812C-8B327FA68446}" destId="{D8445539-0A48-4051-9D20-73DEC78DE973}" srcOrd="0" destOrd="0" presId="urn:microsoft.com/office/officeart/2008/layout/AlternatingPictureBlocks"/>
    <dgm:cxn modelId="{D063517D-BC16-465C-84C1-D258B68E6872}" srcId="{049EC82D-8125-4B37-AB7E-FE931B786B48}" destId="{254AD0C3-340B-4C82-8432-0D706C1129FA}" srcOrd="1" destOrd="0" parTransId="{B42B4BE7-581F-456F-9A19-7E50368AD574}" sibTransId="{9AE54906-D00D-47ED-A647-7E9EEB8AAB62}"/>
    <dgm:cxn modelId="{B79DE1F7-C71C-49AC-9930-B5685B60D5D1}" srcId="{049EC82D-8125-4B37-AB7E-FE931B786B48}" destId="{E9028147-8590-4D8A-B889-A45C4046FA17}" srcOrd="0" destOrd="0" parTransId="{A33B9E2B-3860-4160-8754-010320A54D13}" sibTransId="{FADFE6A3-1A24-4C3F-B836-2D693AA8DA06}"/>
    <dgm:cxn modelId="{B6E9472F-E164-40AC-AB60-DA4C485F3533}" srcId="{049EC82D-8125-4B37-AB7E-FE931B786B48}" destId="{2FE77CAE-8F53-44B8-812C-8B327FA68446}" srcOrd="2" destOrd="0" parTransId="{654CB881-4C1F-4B79-8DE1-0DEB7C3F6A9D}" sibTransId="{9D34FE36-5106-488C-86FF-2616384537A7}"/>
    <dgm:cxn modelId="{9D6F8431-0CF1-4C20-BB58-2C80BDEA4349}" type="presOf" srcId="{254AD0C3-340B-4C82-8432-0D706C1129FA}" destId="{54C1EA17-3D1C-4B68-A370-F01AC6193FCA}" srcOrd="0" destOrd="0" presId="urn:microsoft.com/office/officeart/2008/layout/AlternatingPictureBlocks"/>
    <dgm:cxn modelId="{A99F64B4-CD1B-407A-872D-0A6026DDA957}" type="presParOf" srcId="{AE726905-E002-4CB0-B86E-2AECEE9F1AFC}" destId="{9AB48D0B-7D93-4897-90CF-329F2A5AE360}" srcOrd="0" destOrd="0" presId="urn:microsoft.com/office/officeart/2008/layout/AlternatingPictureBlocks"/>
    <dgm:cxn modelId="{BA959054-18A7-4D88-BF6A-276D89499CD9}" type="presParOf" srcId="{9AB48D0B-7D93-4897-90CF-329F2A5AE360}" destId="{22026B8C-87E7-4AD6-B309-2861849A8B1D}" srcOrd="0" destOrd="0" presId="urn:microsoft.com/office/officeart/2008/layout/AlternatingPictureBlocks"/>
    <dgm:cxn modelId="{E5E44097-5C9E-4C49-9F80-766814EB67D4}" type="presParOf" srcId="{9AB48D0B-7D93-4897-90CF-329F2A5AE360}" destId="{2A8F9207-29ED-4929-80A4-EC32869E5D24}" srcOrd="1" destOrd="0" presId="urn:microsoft.com/office/officeart/2008/layout/AlternatingPictureBlocks"/>
    <dgm:cxn modelId="{1A84747B-E99F-46C8-8AC4-C479EB471248}" type="presParOf" srcId="{AE726905-E002-4CB0-B86E-2AECEE9F1AFC}" destId="{3EC679BA-09C4-4F7F-9705-2B36CD640907}" srcOrd="1" destOrd="0" presId="urn:microsoft.com/office/officeart/2008/layout/AlternatingPictureBlocks"/>
    <dgm:cxn modelId="{2D150AF1-00BC-48AF-85FF-676442ECEB96}" type="presParOf" srcId="{AE726905-E002-4CB0-B86E-2AECEE9F1AFC}" destId="{0AE56258-CB6B-42BC-97C6-6A1304110D90}" srcOrd="2" destOrd="0" presId="urn:microsoft.com/office/officeart/2008/layout/AlternatingPictureBlocks"/>
    <dgm:cxn modelId="{8BF54FA4-7D80-4A8F-8E55-4A3EC4E2710A}" type="presParOf" srcId="{0AE56258-CB6B-42BC-97C6-6A1304110D90}" destId="{54C1EA17-3D1C-4B68-A370-F01AC6193FCA}" srcOrd="0" destOrd="0" presId="urn:microsoft.com/office/officeart/2008/layout/AlternatingPictureBlocks"/>
    <dgm:cxn modelId="{03696D23-1488-4B0F-B544-2BD428EFFEB5}" type="presParOf" srcId="{0AE56258-CB6B-42BC-97C6-6A1304110D90}" destId="{4AB10922-99BD-4AFF-BEAF-AA5D75C1178D}" srcOrd="1" destOrd="0" presId="urn:microsoft.com/office/officeart/2008/layout/AlternatingPictureBlocks"/>
    <dgm:cxn modelId="{8B666136-9DFB-41D2-9A8F-B7050091D8D3}" type="presParOf" srcId="{AE726905-E002-4CB0-B86E-2AECEE9F1AFC}" destId="{442FCE15-DDEF-49CE-801D-960516400ACB}" srcOrd="3" destOrd="0" presId="urn:microsoft.com/office/officeart/2008/layout/AlternatingPictureBlocks"/>
    <dgm:cxn modelId="{29FDC5A8-BB99-4883-BDE7-8CAB200D1DEA}" type="presParOf" srcId="{AE726905-E002-4CB0-B86E-2AECEE9F1AFC}" destId="{D2B4009C-A006-4543-AF45-197205713637}" srcOrd="4" destOrd="0" presId="urn:microsoft.com/office/officeart/2008/layout/AlternatingPictureBlocks"/>
    <dgm:cxn modelId="{A10351D9-2628-43C3-B919-9873DC2ACB97}" type="presParOf" srcId="{D2B4009C-A006-4543-AF45-197205713637}" destId="{D8445539-0A48-4051-9D20-73DEC78DE973}" srcOrd="0" destOrd="0" presId="urn:microsoft.com/office/officeart/2008/layout/AlternatingPictureBlocks"/>
    <dgm:cxn modelId="{5300A7CD-AB83-443E-9F2F-9CCAFCAAC2CC}" type="presParOf" srcId="{D2B4009C-A006-4543-AF45-197205713637}" destId="{57919AD1-9C33-4D36-8CB1-0A5CE0DA6B62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0235A-173B-4EBF-BC38-152B0687B5EE}" type="doc">
      <dgm:prSet loTypeId="urn:microsoft.com/office/officeart/2005/8/layout/chart3" loCatId="cycle" qsTypeId="urn:microsoft.com/office/officeart/2005/8/quickstyle/3d7" qsCatId="3D" csTypeId="urn:microsoft.com/office/officeart/2005/8/colors/accent3_5" csCatId="accent3" phldr="1"/>
      <dgm:spPr/>
    </dgm:pt>
    <dgm:pt modelId="{5807D6D9-0D2E-4FCB-ABA0-FE48575EF92A}">
      <dgm:prSet phldrT="[Texte]"/>
      <dgm:spPr/>
      <dgm:t>
        <a:bodyPr/>
        <a:lstStyle/>
        <a:p>
          <a:r>
            <a:rPr lang="fr-FR" cap="small" dirty="0"/>
            <a:t>Module 1 – à la découverte de l’environnement économique et de son cadre juridique </a:t>
          </a:r>
          <a:endParaRPr lang="fr-FR" dirty="0"/>
        </a:p>
      </dgm:t>
    </dgm:pt>
    <dgm:pt modelId="{1D28EF8B-5870-414D-B624-AE773B4BB0B2}" type="parTrans" cxnId="{29D5FA5C-9C98-4ADE-96D0-E5952E2DF3C4}">
      <dgm:prSet/>
      <dgm:spPr/>
      <dgm:t>
        <a:bodyPr/>
        <a:lstStyle/>
        <a:p>
          <a:endParaRPr lang="fr-FR"/>
        </a:p>
      </dgm:t>
    </dgm:pt>
    <dgm:pt modelId="{56354F17-8F6B-4629-8C32-53F1127C67A2}" type="sibTrans" cxnId="{29D5FA5C-9C98-4ADE-96D0-E5952E2DF3C4}">
      <dgm:prSet/>
      <dgm:spPr/>
      <dgm:t>
        <a:bodyPr/>
        <a:lstStyle/>
        <a:p>
          <a:endParaRPr lang="fr-FR"/>
        </a:p>
      </dgm:t>
    </dgm:pt>
    <dgm:pt modelId="{AB2D901B-2231-434A-ABDF-831D3E2FEE9E}">
      <dgm:prSet phldrT="[Texte]"/>
      <dgm:spPr/>
      <dgm:t>
        <a:bodyPr/>
        <a:lstStyle/>
        <a:p>
          <a:r>
            <a:rPr lang="fr-FR" cap="small" dirty="0"/>
            <a:t>Module 2 – la consommation : quels choix pour les ménages </a:t>
          </a:r>
        </a:p>
      </dgm:t>
    </dgm:pt>
    <dgm:pt modelId="{87D55573-2DD7-4CDB-9764-786FCF37873A}" type="parTrans" cxnId="{C8261979-A77D-43A7-A09E-21C2169CEAE4}">
      <dgm:prSet/>
      <dgm:spPr/>
      <dgm:t>
        <a:bodyPr/>
        <a:lstStyle/>
        <a:p>
          <a:endParaRPr lang="fr-FR"/>
        </a:p>
      </dgm:t>
    </dgm:pt>
    <dgm:pt modelId="{97EEB9C5-F50A-48D6-9750-EC7D66F00875}" type="sibTrans" cxnId="{C8261979-A77D-43A7-A09E-21C2169CEAE4}">
      <dgm:prSet/>
      <dgm:spPr/>
      <dgm:t>
        <a:bodyPr/>
        <a:lstStyle/>
        <a:p>
          <a:endParaRPr lang="fr-FR"/>
        </a:p>
      </dgm:t>
    </dgm:pt>
    <dgm:pt modelId="{2B14C45D-EEB5-45FE-BE42-E7F4BC28F189}">
      <dgm:prSet phldrT="[Texte]"/>
      <dgm:spPr/>
      <dgm:t>
        <a:bodyPr/>
        <a:lstStyle/>
        <a:p>
          <a:r>
            <a:rPr lang="fr-FR" cap="small"/>
            <a:t>Module 3 – la production : quelles évolutions? </a:t>
          </a:r>
          <a:endParaRPr lang="fr-FR" cap="small" dirty="0"/>
        </a:p>
      </dgm:t>
    </dgm:pt>
    <dgm:pt modelId="{834519A9-DC6C-4008-A1FA-3B19AAE46CA9}" type="parTrans" cxnId="{BDACC75D-1E01-44C9-B875-947BD504F45C}">
      <dgm:prSet/>
      <dgm:spPr/>
      <dgm:t>
        <a:bodyPr/>
        <a:lstStyle/>
        <a:p>
          <a:endParaRPr lang="fr-FR"/>
        </a:p>
      </dgm:t>
    </dgm:pt>
    <dgm:pt modelId="{B0322953-00A5-4615-B5DE-35DB339BDA4D}" type="sibTrans" cxnId="{BDACC75D-1E01-44C9-B875-947BD504F45C}">
      <dgm:prSet/>
      <dgm:spPr/>
      <dgm:t>
        <a:bodyPr/>
        <a:lstStyle/>
        <a:p>
          <a:endParaRPr lang="fr-FR"/>
        </a:p>
      </dgm:t>
    </dgm:pt>
    <dgm:pt modelId="{CB188082-6EBA-4FB5-991E-79A664718AB7}">
      <dgm:prSet phldrT="[Texte]"/>
      <dgm:spPr/>
      <dgm:t>
        <a:bodyPr/>
        <a:lstStyle/>
        <a:p>
          <a:r>
            <a:rPr lang="fr-FR" cap="small" dirty="0"/>
            <a:t>Module 4 – l’État : quel rôle dans l’activité économique ? </a:t>
          </a:r>
        </a:p>
      </dgm:t>
    </dgm:pt>
    <dgm:pt modelId="{018572BD-9B9C-4364-A114-D99E6165A305}" type="parTrans" cxnId="{8FB32908-1ADD-4D9D-87FC-13D21600BAAD}">
      <dgm:prSet/>
      <dgm:spPr/>
      <dgm:t>
        <a:bodyPr/>
        <a:lstStyle/>
        <a:p>
          <a:endParaRPr lang="fr-FR"/>
        </a:p>
      </dgm:t>
    </dgm:pt>
    <dgm:pt modelId="{87915E66-11B5-4E3A-8279-6AE14E0F72E1}" type="sibTrans" cxnId="{8FB32908-1ADD-4D9D-87FC-13D21600BAAD}">
      <dgm:prSet/>
      <dgm:spPr/>
      <dgm:t>
        <a:bodyPr/>
        <a:lstStyle/>
        <a:p>
          <a:endParaRPr lang="fr-FR"/>
        </a:p>
      </dgm:t>
    </dgm:pt>
    <dgm:pt modelId="{ABF46076-F635-4DBA-A314-EF4E4F7D2162}">
      <dgm:prSet phldrT="[Texte]"/>
      <dgm:spPr/>
      <dgm:t>
        <a:bodyPr/>
        <a:lstStyle/>
        <a:p>
          <a:r>
            <a:rPr lang="fr-FR" cap="small" dirty="0"/>
            <a:t>Module 5 – Le travail : quelles mutations ? </a:t>
          </a:r>
        </a:p>
      </dgm:t>
    </dgm:pt>
    <dgm:pt modelId="{2850F7FA-4514-4867-9B15-73FBDFD5D4C4}" type="parTrans" cxnId="{0B7EF12B-3D50-4944-843E-6ACAC288A4CD}">
      <dgm:prSet/>
      <dgm:spPr/>
      <dgm:t>
        <a:bodyPr/>
        <a:lstStyle/>
        <a:p>
          <a:endParaRPr lang="fr-FR"/>
        </a:p>
      </dgm:t>
    </dgm:pt>
    <dgm:pt modelId="{3B14B28F-EDC2-4DE4-9C8C-4901C9796015}" type="sibTrans" cxnId="{0B7EF12B-3D50-4944-843E-6ACAC288A4CD}">
      <dgm:prSet/>
      <dgm:spPr/>
      <dgm:t>
        <a:bodyPr/>
        <a:lstStyle/>
        <a:p>
          <a:endParaRPr lang="fr-FR"/>
        </a:p>
      </dgm:t>
    </dgm:pt>
    <dgm:pt modelId="{D77001D9-1D9E-4922-8514-6454BDC8ED14}" type="pres">
      <dgm:prSet presAssocID="{6860235A-173B-4EBF-BC38-152B0687B5EE}" presName="compositeShape" presStyleCnt="0">
        <dgm:presLayoutVars>
          <dgm:chMax val="7"/>
          <dgm:dir/>
          <dgm:resizeHandles val="exact"/>
        </dgm:presLayoutVars>
      </dgm:prSet>
      <dgm:spPr/>
    </dgm:pt>
    <dgm:pt modelId="{CF996727-064E-468E-A42E-2A6A12CB1966}" type="pres">
      <dgm:prSet presAssocID="{6860235A-173B-4EBF-BC38-152B0687B5EE}" presName="wedge1" presStyleLbl="node1" presStyleIdx="0" presStyleCnt="5"/>
      <dgm:spPr/>
      <dgm:t>
        <a:bodyPr/>
        <a:lstStyle/>
        <a:p>
          <a:endParaRPr lang="fr-FR"/>
        </a:p>
      </dgm:t>
    </dgm:pt>
    <dgm:pt modelId="{B55D0AA9-640A-494A-8C95-C53B546E0375}" type="pres">
      <dgm:prSet presAssocID="{6860235A-173B-4EBF-BC38-152B0687B5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D13A8-2270-4476-A9A7-5ED8B47757F4}" type="pres">
      <dgm:prSet presAssocID="{6860235A-173B-4EBF-BC38-152B0687B5EE}" presName="wedge2" presStyleLbl="node1" presStyleIdx="1" presStyleCnt="5"/>
      <dgm:spPr/>
      <dgm:t>
        <a:bodyPr/>
        <a:lstStyle/>
        <a:p>
          <a:endParaRPr lang="fr-FR"/>
        </a:p>
      </dgm:t>
    </dgm:pt>
    <dgm:pt modelId="{E7B1CC68-16DF-4F25-9755-30AFAD80BBF8}" type="pres">
      <dgm:prSet presAssocID="{6860235A-173B-4EBF-BC38-152B0687B5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A1D789-FE40-46B8-B55B-A499933710E1}" type="pres">
      <dgm:prSet presAssocID="{6860235A-173B-4EBF-BC38-152B0687B5EE}" presName="wedge3" presStyleLbl="node1" presStyleIdx="2" presStyleCnt="5"/>
      <dgm:spPr/>
      <dgm:t>
        <a:bodyPr/>
        <a:lstStyle/>
        <a:p>
          <a:endParaRPr lang="fr-FR"/>
        </a:p>
      </dgm:t>
    </dgm:pt>
    <dgm:pt modelId="{472EAC09-6B28-4C9F-B4E7-402DD9445231}" type="pres">
      <dgm:prSet presAssocID="{6860235A-173B-4EBF-BC38-152B0687B5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B37A72-7BEE-48ED-B155-01A562183D2E}" type="pres">
      <dgm:prSet presAssocID="{6860235A-173B-4EBF-BC38-152B0687B5EE}" presName="wedge4" presStyleLbl="node1" presStyleIdx="3" presStyleCnt="5"/>
      <dgm:spPr/>
      <dgm:t>
        <a:bodyPr/>
        <a:lstStyle/>
        <a:p>
          <a:endParaRPr lang="fr-FR"/>
        </a:p>
      </dgm:t>
    </dgm:pt>
    <dgm:pt modelId="{53162F3A-0443-48DC-AEEA-49B428FFD4D0}" type="pres">
      <dgm:prSet presAssocID="{6860235A-173B-4EBF-BC38-152B0687B5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19BA5B-5BBF-4B68-A363-91403447A517}" type="pres">
      <dgm:prSet presAssocID="{6860235A-173B-4EBF-BC38-152B0687B5EE}" presName="wedge5" presStyleLbl="node1" presStyleIdx="4" presStyleCnt="5" custLinFactNeighborX="-1758" custLinFactNeighborY="-3035"/>
      <dgm:spPr/>
      <dgm:t>
        <a:bodyPr/>
        <a:lstStyle/>
        <a:p>
          <a:endParaRPr lang="fr-FR"/>
        </a:p>
      </dgm:t>
    </dgm:pt>
    <dgm:pt modelId="{C0C6410A-5677-4101-B30D-734384F9C70A}" type="pres">
      <dgm:prSet presAssocID="{6860235A-173B-4EBF-BC38-152B0687B5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13ACF2-193A-418D-943E-4E9A462425B5}" type="presOf" srcId="{AB2D901B-2231-434A-ABDF-831D3E2FEE9E}" destId="{E7B1CC68-16DF-4F25-9755-30AFAD80BBF8}" srcOrd="1" destOrd="0" presId="urn:microsoft.com/office/officeart/2005/8/layout/chart3"/>
    <dgm:cxn modelId="{07F6D76E-4FA0-4E0E-B0AC-38660E74D1FC}" type="presOf" srcId="{6860235A-173B-4EBF-BC38-152B0687B5EE}" destId="{D77001D9-1D9E-4922-8514-6454BDC8ED14}" srcOrd="0" destOrd="0" presId="urn:microsoft.com/office/officeart/2005/8/layout/chart3"/>
    <dgm:cxn modelId="{C24088C7-5038-422E-8673-179F60092232}" type="presOf" srcId="{5807D6D9-0D2E-4FCB-ABA0-FE48575EF92A}" destId="{CF996727-064E-468E-A42E-2A6A12CB1966}" srcOrd="0" destOrd="0" presId="urn:microsoft.com/office/officeart/2005/8/layout/chart3"/>
    <dgm:cxn modelId="{0E69A096-4333-4BAC-A6CD-1496DAC153E9}" type="presOf" srcId="{ABF46076-F635-4DBA-A314-EF4E4F7D2162}" destId="{C0C6410A-5677-4101-B30D-734384F9C70A}" srcOrd="1" destOrd="0" presId="urn:microsoft.com/office/officeart/2005/8/layout/chart3"/>
    <dgm:cxn modelId="{8FB32908-1ADD-4D9D-87FC-13D21600BAAD}" srcId="{6860235A-173B-4EBF-BC38-152B0687B5EE}" destId="{CB188082-6EBA-4FB5-991E-79A664718AB7}" srcOrd="3" destOrd="0" parTransId="{018572BD-9B9C-4364-A114-D99E6165A305}" sibTransId="{87915E66-11B5-4E3A-8279-6AE14E0F72E1}"/>
    <dgm:cxn modelId="{8321A5BC-CC64-4396-814F-642EC5C3AFA1}" type="presOf" srcId="{CB188082-6EBA-4FB5-991E-79A664718AB7}" destId="{CDB37A72-7BEE-48ED-B155-01A562183D2E}" srcOrd="0" destOrd="0" presId="urn:microsoft.com/office/officeart/2005/8/layout/chart3"/>
    <dgm:cxn modelId="{D3FC028F-5915-495F-96B5-1A578682820E}" type="presOf" srcId="{ABF46076-F635-4DBA-A314-EF4E4F7D2162}" destId="{5B19BA5B-5BBF-4B68-A363-91403447A517}" srcOrd="0" destOrd="0" presId="urn:microsoft.com/office/officeart/2005/8/layout/chart3"/>
    <dgm:cxn modelId="{0B7EF12B-3D50-4944-843E-6ACAC288A4CD}" srcId="{6860235A-173B-4EBF-BC38-152B0687B5EE}" destId="{ABF46076-F635-4DBA-A314-EF4E4F7D2162}" srcOrd="4" destOrd="0" parTransId="{2850F7FA-4514-4867-9B15-73FBDFD5D4C4}" sibTransId="{3B14B28F-EDC2-4DE4-9C8C-4901C9796015}"/>
    <dgm:cxn modelId="{E1B699EE-11F9-4859-B4C3-14CAF8D9C3CB}" type="presOf" srcId="{2B14C45D-EEB5-45FE-BE42-E7F4BC28F189}" destId="{472EAC09-6B28-4C9F-B4E7-402DD9445231}" srcOrd="1" destOrd="0" presId="urn:microsoft.com/office/officeart/2005/8/layout/chart3"/>
    <dgm:cxn modelId="{0A151E23-F9DF-47F8-B1B0-5ADA1147053D}" type="presOf" srcId="{2B14C45D-EEB5-45FE-BE42-E7F4BC28F189}" destId="{3BA1D789-FE40-46B8-B55B-A499933710E1}" srcOrd="0" destOrd="0" presId="urn:microsoft.com/office/officeart/2005/8/layout/chart3"/>
    <dgm:cxn modelId="{AFBFEF3D-38DB-4199-8B41-D412131384D0}" type="presOf" srcId="{5807D6D9-0D2E-4FCB-ABA0-FE48575EF92A}" destId="{B55D0AA9-640A-494A-8C95-C53B546E0375}" srcOrd="1" destOrd="0" presId="urn:microsoft.com/office/officeart/2005/8/layout/chart3"/>
    <dgm:cxn modelId="{04F40C8C-BE5A-4B60-ACBC-0F27021096AA}" type="presOf" srcId="{CB188082-6EBA-4FB5-991E-79A664718AB7}" destId="{53162F3A-0443-48DC-AEEA-49B428FFD4D0}" srcOrd="1" destOrd="0" presId="urn:microsoft.com/office/officeart/2005/8/layout/chart3"/>
    <dgm:cxn modelId="{29D5FA5C-9C98-4ADE-96D0-E5952E2DF3C4}" srcId="{6860235A-173B-4EBF-BC38-152B0687B5EE}" destId="{5807D6D9-0D2E-4FCB-ABA0-FE48575EF92A}" srcOrd="0" destOrd="0" parTransId="{1D28EF8B-5870-414D-B624-AE773B4BB0B2}" sibTransId="{56354F17-8F6B-4629-8C32-53F1127C67A2}"/>
    <dgm:cxn modelId="{BDACC75D-1E01-44C9-B875-947BD504F45C}" srcId="{6860235A-173B-4EBF-BC38-152B0687B5EE}" destId="{2B14C45D-EEB5-45FE-BE42-E7F4BC28F189}" srcOrd="2" destOrd="0" parTransId="{834519A9-DC6C-4008-A1FA-3B19AAE46CA9}" sibTransId="{B0322953-00A5-4615-B5DE-35DB339BDA4D}"/>
    <dgm:cxn modelId="{98888F06-587E-4B40-A9AE-9EE9B9AE0E90}" type="presOf" srcId="{AB2D901B-2231-434A-ABDF-831D3E2FEE9E}" destId="{675D13A8-2270-4476-A9A7-5ED8B47757F4}" srcOrd="0" destOrd="0" presId="urn:microsoft.com/office/officeart/2005/8/layout/chart3"/>
    <dgm:cxn modelId="{C8261979-A77D-43A7-A09E-21C2169CEAE4}" srcId="{6860235A-173B-4EBF-BC38-152B0687B5EE}" destId="{AB2D901B-2231-434A-ABDF-831D3E2FEE9E}" srcOrd="1" destOrd="0" parTransId="{87D55573-2DD7-4CDB-9764-786FCF37873A}" sibTransId="{97EEB9C5-F50A-48D6-9750-EC7D66F00875}"/>
    <dgm:cxn modelId="{5049B52C-1AA2-4FD1-B17B-7414106273F7}" type="presParOf" srcId="{D77001D9-1D9E-4922-8514-6454BDC8ED14}" destId="{CF996727-064E-468E-A42E-2A6A12CB1966}" srcOrd="0" destOrd="0" presId="urn:microsoft.com/office/officeart/2005/8/layout/chart3"/>
    <dgm:cxn modelId="{BA3D90CC-1D95-45A7-8ECD-FF14E33B8E98}" type="presParOf" srcId="{D77001D9-1D9E-4922-8514-6454BDC8ED14}" destId="{B55D0AA9-640A-494A-8C95-C53B546E0375}" srcOrd="1" destOrd="0" presId="urn:microsoft.com/office/officeart/2005/8/layout/chart3"/>
    <dgm:cxn modelId="{FFDE3C21-7437-44B8-BEB7-2B01B40ED54D}" type="presParOf" srcId="{D77001D9-1D9E-4922-8514-6454BDC8ED14}" destId="{675D13A8-2270-4476-A9A7-5ED8B47757F4}" srcOrd="2" destOrd="0" presId="urn:microsoft.com/office/officeart/2005/8/layout/chart3"/>
    <dgm:cxn modelId="{D9443568-1B4A-44F9-88D8-786A84CF1361}" type="presParOf" srcId="{D77001D9-1D9E-4922-8514-6454BDC8ED14}" destId="{E7B1CC68-16DF-4F25-9755-30AFAD80BBF8}" srcOrd="3" destOrd="0" presId="urn:microsoft.com/office/officeart/2005/8/layout/chart3"/>
    <dgm:cxn modelId="{6175A6C1-4550-415F-BD7D-98A1DD657CD3}" type="presParOf" srcId="{D77001D9-1D9E-4922-8514-6454BDC8ED14}" destId="{3BA1D789-FE40-46B8-B55B-A499933710E1}" srcOrd="4" destOrd="0" presId="urn:microsoft.com/office/officeart/2005/8/layout/chart3"/>
    <dgm:cxn modelId="{FC8279CC-A3B8-425E-BEB0-761A2D14A7F8}" type="presParOf" srcId="{D77001D9-1D9E-4922-8514-6454BDC8ED14}" destId="{472EAC09-6B28-4C9F-B4E7-402DD9445231}" srcOrd="5" destOrd="0" presId="urn:microsoft.com/office/officeart/2005/8/layout/chart3"/>
    <dgm:cxn modelId="{9A383EDE-DB19-4C0B-AB55-A496E23BAD47}" type="presParOf" srcId="{D77001D9-1D9E-4922-8514-6454BDC8ED14}" destId="{CDB37A72-7BEE-48ED-B155-01A562183D2E}" srcOrd="6" destOrd="0" presId="urn:microsoft.com/office/officeart/2005/8/layout/chart3"/>
    <dgm:cxn modelId="{BA07A45E-6EC1-40F1-A636-DCC2D239CC5D}" type="presParOf" srcId="{D77001D9-1D9E-4922-8514-6454BDC8ED14}" destId="{53162F3A-0443-48DC-AEEA-49B428FFD4D0}" srcOrd="7" destOrd="0" presId="urn:microsoft.com/office/officeart/2005/8/layout/chart3"/>
    <dgm:cxn modelId="{49D16D98-BBA0-4665-8DEC-345AB652D2BA}" type="presParOf" srcId="{D77001D9-1D9E-4922-8514-6454BDC8ED14}" destId="{5B19BA5B-5BBF-4B68-A363-91403447A517}" srcOrd="8" destOrd="0" presId="urn:microsoft.com/office/officeart/2005/8/layout/chart3"/>
    <dgm:cxn modelId="{88A9F68F-95BC-46D7-BC74-7172E9B1FEEC}" type="presParOf" srcId="{D77001D9-1D9E-4922-8514-6454BDC8ED14}" destId="{C0C6410A-5677-4101-B30D-734384F9C70A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A7E8E0-1048-464B-AF4F-E83F37455DBD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162C26D-C387-4F62-BED7-3B83C4357BA2}">
      <dgm:prSet phldrT="[Texte]"/>
      <dgm:spPr/>
      <dgm:t>
        <a:bodyPr/>
        <a:lstStyle/>
        <a:p>
          <a:r>
            <a:rPr lang="fr-FR" b="1" cap="small" baseline="0" dirty="0"/>
            <a:t>Une situation d’enseignement c’est …</a:t>
          </a:r>
        </a:p>
      </dgm:t>
    </dgm:pt>
    <dgm:pt modelId="{7459D4E6-F29E-4827-89E2-142FA5E5F330}" type="parTrans" cxnId="{4BC46C9F-A5D2-4B79-B736-F8D32C9C4E9C}">
      <dgm:prSet/>
      <dgm:spPr/>
      <dgm:t>
        <a:bodyPr/>
        <a:lstStyle/>
        <a:p>
          <a:endParaRPr lang="fr-FR"/>
        </a:p>
      </dgm:t>
    </dgm:pt>
    <dgm:pt modelId="{1A71F6A5-A024-404C-A356-2D2F8458E1F4}" type="sibTrans" cxnId="{4BC46C9F-A5D2-4B79-B736-F8D32C9C4E9C}">
      <dgm:prSet/>
      <dgm:spPr/>
      <dgm:t>
        <a:bodyPr/>
        <a:lstStyle/>
        <a:p>
          <a:endParaRPr lang="fr-FR"/>
        </a:p>
      </dgm:t>
    </dgm:pt>
    <dgm:pt modelId="{B5F9455E-7E7E-4EDA-BFDA-784C0B212DDC}">
      <dgm:prSet phldrT="[Texte]"/>
      <dgm:spPr/>
      <dgm:t>
        <a:bodyPr/>
        <a:lstStyle/>
        <a:p>
          <a:r>
            <a:rPr lang="fr-FR" b="1" cap="small" baseline="0" dirty="0"/>
            <a:t>Un contexte explicité</a:t>
          </a:r>
        </a:p>
      </dgm:t>
    </dgm:pt>
    <dgm:pt modelId="{7222DDA4-1957-47B0-BFD8-826CBBE01D33}" type="parTrans" cxnId="{0C89978E-D6D3-48BC-8EC6-CB5E378B781E}">
      <dgm:prSet/>
      <dgm:spPr/>
      <dgm:t>
        <a:bodyPr/>
        <a:lstStyle/>
        <a:p>
          <a:endParaRPr lang="fr-FR"/>
        </a:p>
      </dgm:t>
    </dgm:pt>
    <dgm:pt modelId="{10D77786-C04A-44EA-860C-83F6EA1ECFB4}" type="sibTrans" cxnId="{0C89978E-D6D3-48BC-8EC6-CB5E378B781E}">
      <dgm:prSet/>
      <dgm:spPr/>
      <dgm:t>
        <a:bodyPr/>
        <a:lstStyle/>
        <a:p>
          <a:endParaRPr lang="fr-FR"/>
        </a:p>
      </dgm:t>
    </dgm:pt>
    <dgm:pt modelId="{6D143007-C2A2-464D-9E00-90D697A12A99}">
      <dgm:prSet phldrT="[Texte]"/>
      <dgm:spPr>
        <a:solidFill>
          <a:srgbClr val="47D872"/>
        </a:solidFill>
      </dgm:spPr>
      <dgm:t>
        <a:bodyPr/>
        <a:lstStyle/>
        <a:p>
          <a:r>
            <a:rPr lang="fr-FR" b="1" cap="small" baseline="0" dirty="0"/>
            <a:t>Une thématique explicitée</a:t>
          </a:r>
        </a:p>
      </dgm:t>
    </dgm:pt>
    <dgm:pt modelId="{6F38B1E2-ADFA-4B90-AED0-A876AB0317BB}" type="parTrans" cxnId="{4111EE33-F7A4-4FD5-AC89-9233BA166885}">
      <dgm:prSet/>
      <dgm:spPr/>
      <dgm:t>
        <a:bodyPr/>
        <a:lstStyle/>
        <a:p>
          <a:endParaRPr lang="fr-FR"/>
        </a:p>
      </dgm:t>
    </dgm:pt>
    <dgm:pt modelId="{BDA76B52-3B66-42B8-B598-2D441739BAEF}" type="sibTrans" cxnId="{4111EE33-F7A4-4FD5-AC89-9233BA166885}">
      <dgm:prSet/>
      <dgm:spPr/>
      <dgm:t>
        <a:bodyPr/>
        <a:lstStyle/>
        <a:p>
          <a:endParaRPr lang="fr-FR"/>
        </a:p>
      </dgm:t>
    </dgm:pt>
    <dgm:pt modelId="{B9FC20D2-0AD2-4C16-A0B8-1313DE7DA496}">
      <dgm:prSet phldrT="[Texte]"/>
      <dgm:spPr>
        <a:solidFill>
          <a:srgbClr val="ACE946"/>
        </a:solidFill>
      </dgm:spPr>
      <dgm:t>
        <a:bodyPr/>
        <a:lstStyle/>
        <a:p>
          <a:r>
            <a:rPr lang="fr-FR" b="1" cap="small" baseline="0" dirty="0"/>
            <a:t>Une dimension économique et juridique</a:t>
          </a:r>
        </a:p>
      </dgm:t>
    </dgm:pt>
    <dgm:pt modelId="{235D42DB-7DC3-4AC1-A66D-41CF6F3AE5F6}" type="parTrans" cxnId="{B755AD5B-9893-4772-B478-55A09B1DDA11}">
      <dgm:prSet/>
      <dgm:spPr/>
      <dgm:t>
        <a:bodyPr/>
        <a:lstStyle/>
        <a:p>
          <a:endParaRPr lang="fr-FR"/>
        </a:p>
      </dgm:t>
    </dgm:pt>
    <dgm:pt modelId="{3F8E2210-2148-4991-9CAA-3B245387BC65}" type="sibTrans" cxnId="{B755AD5B-9893-4772-B478-55A09B1DDA11}">
      <dgm:prSet/>
      <dgm:spPr/>
      <dgm:t>
        <a:bodyPr/>
        <a:lstStyle/>
        <a:p>
          <a:endParaRPr lang="fr-FR"/>
        </a:p>
      </dgm:t>
    </dgm:pt>
    <dgm:pt modelId="{316AE514-C9AC-4E50-BE88-FB43C641380C}">
      <dgm:prSet phldrT="[Texte]"/>
      <dgm:spPr/>
      <dgm:t>
        <a:bodyPr/>
        <a:lstStyle/>
        <a:p>
          <a:r>
            <a:rPr lang="fr-FR" b="1" cap="small" baseline="0" dirty="0"/>
            <a:t>Un rôle, un statut  pour l’élève (observateur, acteur, stagiaire, consommateur, citoyen)</a:t>
          </a:r>
        </a:p>
      </dgm:t>
    </dgm:pt>
    <dgm:pt modelId="{430FCD1B-D526-4362-ADAC-1AB34FB0611F}" type="parTrans" cxnId="{6F3BDF4A-848C-490B-959B-398B89B25C2C}">
      <dgm:prSet/>
      <dgm:spPr/>
      <dgm:t>
        <a:bodyPr/>
        <a:lstStyle/>
        <a:p>
          <a:endParaRPr lang="fr-FR"/>
        </a:p>
      </dgm:t>
    </dgm:pt>
    <dgm:pt modelId="{7D2CDBCD-30C0-4940-BEA7-CF8CFC9CAFED}" type="sibTrans" cxnId="{6F3BDF4A-848C-490B-959B-398B89B25C2C}">
      <dgm:prSet/>
      <dgm:spPr/>
      <dgm:t>
        <a:bodyPr/>
        <a:lstStyle/>
        <a:p>
          <a:endParaRPr lang="fr-FR"/>
        </a:p>
      </dgm:t>
    </dgm:pt>
    <dgm:pt modelId="{804A6099-B6D9-4E05-B349-29FD2E9F311D}" type="pres">
      <dgm:prSet presAssocID="{BAA7E8E0-1048-464B-AF4F-E83F37455D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7F1C95-8E0C-402D-996C-B8199CA150F2}" type="pres">
      <dgm:prSet presAssocID="{BAA7E8E0-1048-464B-AF4F-E83F37455DBD}" presName="matrix" presStyleCnt="0"/>
      <dgm:spPr/>
    </dgm:pt>
    <dgm:pt modelId="{B9458560-FF2E-4CB8-87CD-0A1C7619B513}" type="pres">
      <dgm:prSet presAssocID="{BAA7E8E0-1048-464B-AF4F-E83F37455DBD}" presName="tile1" presStyleLbl="node1" presStyleIdx="0" presStyleCnt="4"/>
      <dgm:spPr/>
      <dgm:t>
        <a:bodyPr/>
        <a:lstStyle/>
        <a:p>
          <a:endParaRPr lang="fr-FR"/>
        </a:p>
      </dgm:t>
    </dgm:pt>
    <dgm:pt modelId="{B0C24BC9-C047-4762-945D-CE1C7EDA2DDD}" type="pres">
      <dgm:prSet presAssocID="{BAA7E8E0-1048-464B-AF4F-E83F37455D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81BC74-DE53-4A7B-A130-2CF266139473}" type="pres">
      <dgm:prSet presAssocID="{BAA7E8E0-1048-464B-AF4F-E83F37455DBD}" presName="tile2" presStyleLbl="node1" presStyleIdx="1" presStyleCnt="4"/>
      <dgm:spPr/>
      <dgm:t>
        <a:bodyPr/>
        <a:lstStyle/>
        <a:p>
          <a:endParaRPr lang="fr-FR"/>
        </a:p>
      </dgm:t>
    </dgm:pt>
    <dgm:pt modelId="{E589C060-6D4F-4D10-90FB-3C5C1F837897}" type="pres">
      <dgm:prSet presAssocID="{BAA7E8E0-1048-464B-AF4F-E83F37455D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041D47-CB3A-419C-90A3-B0D81D62EE43}" type="pres">
      <dgm:prSet presAssocID="{BAA7E8E0-1048-464B-AF4F-E83F37455DBD}" presName="tile3" presStyleLbl="node1" presStyleIdx="2" presStyleCnt="4"/>
      <dgm:spPr/>
      <dgm:t>
        <a:bodyPr/>
        <a:lstStyle/>
        <a:p>
          <a:endParaRPr lang="fr-FR"/>
        </a:p>
      </dgm:t>
    </dgm:pt>
    <dgm:pt modelId="{B3571A22-DFD0-4D9E-BBA7-5E0DDC823751}" type="pres">
      <dgm:prSet presAssocID="{BAA7E8E0-1048-464B-AF4F-E83F37455D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8E382C-6444-489C-AA47-96A7D687FB61}" type="pres">
      <dgm:prSet presAssocID="{BAA7E8E0-1048-464B-AF4F-E83F37455DBD}" presName="tile4" presStyleLbl="node1" presStyleIdx="3" presStyleCnt="4"/>
      <dgm:spPr/>
      <dgm:t>
        <a:bodyPr/>
        <a:lstStyle/>
        <a:p>
          <a:endParaRPr lang="fr-FR"/>
        </a:p>
      </dgm:t>
    </dgm:pt>
    <dgm:pt modelId="{43660F22-78C5-485C-B06E-40AF89B1D3C3}" type="pres">
      <dgm:prSet presAssocID="{BAA7E8E0-1048-464B-AF4F-E83F37455D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E101F9-888E-47B3-B5CD-174C26FEFF5B}" type="pres">
      <dgm:prSet presAssocID="{BAA7E8E0-1048-464B-AF4F-E83F37455DB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D0894385-84A0-4675-A819-3092B5288ACB}" type="presOf" srcId="{B5F9455E-7E7E-4EDA-BFDA-784C0B212DDC}" destId="{B9458560-FF2E-4CB8-87CD-0A1C7619B513}" srcOrd="0" destOrd="0" presId="urn:microsoft.com/office/officeart/2005/8/layout/matrix1"/>
    <dgm:cxn modelId="{96CEE00B-C32F-4AAB-A047-55C3F5669854}" type="presOf" srcId="{B9FC20D2-0AD2-4C16-A0B8-1313DE7DA496}" destId="{1B041D47-CB3A-419C-90A3-B0D81D62EE43}" srcOrd="0" destOrd="0" presId="urn:microsoft.com/office/officeart/2005/8/layout/matrix1"/>
    <dgm:cxn modelId="{6F3BDF4A-848C-490B-959B-398B89B25C2C}" srcId="{8162C26D-C387-4F62-BED7-3B83C4357BA2}" destId="{316AE514-C9AC-4E50-BE88-FB43C641380C}" srcOrd="3" destOrd="0" parTransId="{430FCD1B-D526-4362-ADAC-1AB34FB0611F}" sibTransId="{7D2CDBCD-30C0-4940-BEA7-CF8CFC9CAFED}"/>
    <dgm:cxn modelId="{FA9CF49A-8170-4ED9-BE4B-537609398B91}" type="presOf" srcId="{6D143007-C2A2-464D-9E00-90D697A12A99}" destId="{E589C060-6D4F-4D10-90FB-3C5C1F837897}" srcOrd="1" destOrd="0" presId="urn:microsoft.com/office/officeart/2005/8/layout/matrix1"/>
    <dgm:cxn modelId="{7033CEA8-519B-4CEA-8FA6-9B1A68BAA4E7}" type="presOf" srcId="{BAA7E8E0-1048-464B-AF4F-E83F37455DBD}" destId="{804A6099-B6D9-4E05-B349-29FD2E9F311D}" srcOrd="0" destOrd="0" presId="urn:microsoft.com/office/officeart/2005/8/layout/matrix1"/>
    <dgm:cxn modelId="{97CEA5FE-E5C5-4FE4-8DF4-3E7963602CCB}" type="presOf" srcId="{B9FC20D2-0AD2-4C16-A0B8-1313DE7DA496}" destId="{B3571A22-DFD0-4D9E-BBA7-5E0DDC823751}" srcOrd="1" destOrd="0" presId="urn:microsoft.com/office/officeart/2005/8/layout/matrix1"/>
    <dgm:cxn modelId="{776BFC0C-8ADE-449E-8EA4-C26C5F4CA6BF}" type="presOf" srcId="{316AE514-C9AC-4E50-BE88-FB43C641380C}" destId="{43660F22-78C5-485C-B06E-40AF89B1D3C3}" srcOrd="1" destOrd="0" presId="urn:microsoft.com/office/officeart/2005/8/layout/matrix1"/>
    <dgm:cxn modelId="{5DF626C4-D7BD-4878-93EF-C85A5EBC60AF}" type="presOf" srcId="{316AE514-C9AC-4E50-BE88-FB43C641380C}" destId="{8F8E382C-6444-489C-AA47-96A7D687FB61}" srcOrd="0" destOrd="0" presId="urn:microsoft.com/office/officeart/2005/8/layout/matrix1"/>
    <dgm:cxn modelId="{383E1A10-A1C5-42FC-8EB1-BBBF6F9BFDA9}" type="presOf" srcId="{B5F9455E-7E7E-4EDA-BFDA-784C0B212DDC}" destId="{B0C24BC9-C047-4762-945D-CE1C7EDA2DDD}" srcOrd="1" destOrd="0" presId="urn:microsoft.com/office/officeart/2005/8/layout/matrix1"/>
    <dgm:cxn modelId="{310E265B-9055-4B71-B725-E493EF4D5120}" type="presOf" srcId="{8162C26D-C387-4F62-BED7-3B83C4357BA2}" destId="{E6E101F9-888E-47B3-B5CD-174C26FEFF5B}" srcOrd="0" destOrd="0" presId="urn:microsoft.com/office/officeart/2005/8/layout/matrix1"/>
    <dgm:cxn modelId="{4111EE33-F7A4-4FD5-AC89-9233BA166885}" srcId="{8162C26D-C387-4F62-BED7-3B83C4357BA2}" destId="{6D143007-C2A2-464D-9E00-90D697A12A99}" srcOrd="1" destOrd="0" parTransId="{6F38B1E2-ADFA-4B90-AED0-A876AB0317BB}" sibTransId="{BDA76B52-3B66-42B8-B598-2D441739BAEF}"/>
    <dgm:cxn modelId="{0C89978E-D6D3-48BC-8EC6-CB5E378B781E}" srcId="{8162C26D-C387-4F62-BED7-3B83C4357BA2}" destId="{B5F9455E-7E7E-4EDA-BFDA-784C0B212DDC}" srcOrd="0" destOrd="0" parTransId="{7222DDA4-1957-47B0-BFD8-826CBBE01D33}" sibTransId="{10D77786-C04A-44EA-860C-83F6EA1ECFB4}"/>
    <dgm:cxn modelId="{0BAF7302-7753-457F-8CBE-DA66EC944B86}" type="presOf" srcId="{6D143007-C2A2-464D-9E00-90D697A12A99}" destId="{D981BC74-DE53-4A7B-A130-2CF266139473}" srcOrd="0" destOrd="0" presId="urn:microsoft.com/office/officeart/2005/8/layout/matrix1"/>
    <dgm:cxn modelId="{B755AD5B-9893-4772-B478-55A09B1DDA11}" srcId="{8162C26D-C387-4F62-BED7-3B83C4357BA2}" destId="{B9FC20D2-0AD2-4C16-A0B8-1313DE7DA496}" srcOrd="2" destOrd="0" parTransId="{235D42DB-7DC3-4AC1-A66D-41CF6F3AE5F6}" sibTransId="{3F8E2210-2148-4991-9CAA-3B245387BC65}"/>
    <dgm:cxn modelId="{4BC46C9F-A5D2-4B79-B736-F8D32C9C4E9C}" srcId="{BAA7E8E0-1048-464B-AF4F-E83F37455DBD}" destId="{8162C26D-C387-4F62-BED7-3B83C4357BA2}" srcOrd="0" destOrd="0" parTransId="{7459D4E6-F29E-4827-89E2-142FA5E5F330}" sibTransId="{1A71F6A5-A024-404C-A356-2D2F8458E1F4}"/>
    <dgm:cxn modelId="{3F29413D-99BC-49C5-B4DD-801A88BD6B0C}" type="presParOf" srcId="{804A6099-B6D9-4E05-B349-29FD2E9F311D}" destId="{B87F1C95-8E0C-402D-996C-B8199CA150F2}" srcOrd="0" destOrd="0" presId="urn:microsoft.com/office/officeart/2005/8/layout/matrix1"/>
    <dgm:cxn modelId="{DAF13B3E-75DE-4975-8C82-D07686A03441}" type="presParOf" srcId="{B87F1C95-8E0C-402D-996C-B8199CA150F2}" destId="{B9458560-FF2E-4CB8-87CD-0A1C7619B513}" srcOrd="0" destOrd="0" presId="urn:microsoft.com/office/officeart/2005/8/layout/matrix1"/>
    <dgm:cxn modelId="{36211D62-CA1A-4730-8960-555F74A49843}" type="presParOf" srcId="{B87F1C95-8E0C-402D-996C-B8199CA150F2}" destId="{B0C24BC9-C047-4762-945D-CE1C7EDA2DDD}" srcOrd="1" destOrd="0" presId="urn:microsoft.com/office/officeart/2005/8/layout/matrix1"/>
    <dgm:cxn modelId="{F66A9F9D-B89A-49F2-B9C3-964D3EAE90CA}" type="presParOf" srcId="{B87F1C95-8E0C-402D-996C-B8199CA150F2}" destId="{D981BC74-DE53-4A7B-A130-2CF266139473}" srcOrd="2" destOrd="0" presId="urn:microsoft.com/office/officeart/2005/8/layout/matrix1"/>
    <dgm:cxn modelId="{C2A9CE2A-D7EC-4995-8DFE-E36F318D4599}" type="presParOf" srcId="{B87F1C95-8E0C-402D-996C-B8199CA150F2}" destId="{E589C060-6D4F-4D10-90FB-3C5C1F837897}" srcOrd="3" destOrd="0" presId="urn:microsoft.com/office/officeart/2005/8/layout/matrix1"/>
    <dgm:cxn modelId="{F917DCF6-C929-45CB-8559-28A6B0D7A76B}" type="presParOf" srcId="{B87F1C95-8E0C-402D-996C-B8199CA150F2}" destId="{1B041D47-CB3A-419C-90A3-B0D81D62EE43}" srcOrd="4" destOrd="0" presId="urn:microsoft.com/office/officeart/2005/8/layout/matrix1"/>
    <dgm:cxn modelId="{B82B07B8-5E05-485D-B017-C2E6F8AF8895}" type="presParOf" srcId="{B87F1C95-8E0C-402D-996C-B8199CA150F2}" destId="{B3571A22-DFD0-4D9E-BBA7-5E0DDC823751}" srcOrd="5" destOrd="0" presId="urn:microsoft.com/office/officeart/2005/8/layout/matrix1"/>
    <dgm:cxn modelId="{32A99672-2BBE-44B7-B1DA-97CA3B521EEE}" type="presParOf" srcId="{B87F1C95-8E0C-402D-996C-B8199CA150F2}" destId="{8F8E382C-6444-489C-AA47-96A7D687FB61}" srcOrd="6" destOrd="0" presId="urn:microsoft.com/office/officeart/2005/8/layout/matrix1"/>
    <dgm:cxn modelId="{C2F5BBDB-0570-42B5-AC2F-4CD296500008}" type="presParOf" srcId="{B87F1C95-8E0C-402D-996C-B8199CA150F2}" destId="{43660F22-78C5-485C-B06E-40AF89B1D3C3}" srcOrd="7" destOrd="0" presId="urn:microsoft.com/office/officeart/2005/8/layout/matrix1"/>
    <dgm:cxn modelId="{FB0C0A6A-FEC2-427A-B031-3E336A574A0D}" type="presParOf" srcId="{804A6099-B6D9-4E05-B349-29FD2E9F311D}" destId="{E6E101F9-888E-47B3-B5CD-174C26FEFF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A7E8E0-1048-464B-AF4F-E83F37455DBD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162C26D-C387-4F62-BED7-3B83C4357BA2}">
      <dgm:prSet phldrT="[Texte]"/>
      <dgm:spPr/>
      <dgm:t>
        <a:bodyPr/>
        <a:lstStyle/>
        <a:p>
          <a:r>
            <a:rPr lang="fr-FR" b="1" cap="small" baseline="0" dirty="0"/>
            <a:t>L’activité des élèves dans une approche réflexive c’est…</a:t>
          </a:r>
        </a:p>
      </dgm:t>
    </dgm:pt>
    <dgm:pt modelId="{7459D4E6-F29E-4827-89E2-142FA5E5F330}" type="parTrans" cxnId="{4BC46C9F-A5D2-4B79-B736-F8D32C9C4E9C}">
      <dgm:prSet/>
      <dgm:spPr/>
      <dgm:t>
        <a:bodyPr/>
        <a:lstStyle/>
        <a:p>
          <a:endParaRPr lang="fr-FR"/>
        </a:p>
      </dgm:t>
    </dgm:pt>
    <dgm:pt modelId="{1A71F6A5-A024-404C-A356-2D2F8458E1F4}" type="sibTrans" cxnId="{4BC46C9F-A5D2-4B79-B736-F8D32C9C4E9C}">
      <dgm:prSet/>
      <dgm:spPr/>
      <dgm:t>
        <a:bodyPr/>
        <a:lstStyle/>
        <a:p>
          <a:endParaRPr lang="fr-FR"/>
        </a:p>
      </dgm:t>
    </dgm:pt>
    <dgm:pt modelId="{B5F9455E-7E7E-4EDA-BFDA-784C0B212DDC}">
      <dgm:prSet phldrT="[Texte]"/>
      <dgm:spPr/>
      <dgm:t>
        <a:bodyPr/>
        <a:lstStyle/>
        <a:p>
          <a:r>
            <a:rPr lang="fr-FR" b="1" cap="small" baseline="0" dirty="0"/>
            <a:t>Mobiliser des concepts</a:t>
          </a:r>
        </a:p>
        <a:p>
          <a:r>
            <a:rPr lang="fr-FR" dirty="0"/>
            <a:t>(Certificatif – maitrisés) </a:t>
          </a:r>
        </a:p>
      </dgm:t>
    </dgm:pt>
    <dgm:pt modelId="{7222DDA4-1957-47B0-BFD8-826CBBE01D33}" type="parTrans" cxnId="{0C89978E-D6D3-48BC-8EC6-CB5E378B781E}">
      <dgm:prSet/>
      <dgm:spPr/>
      <dgm:t>
        <a:bodyPr/>
        <a:lstStyle/>
        <a:p>
          <a:endParaRPr lang="fr-FR"/>
        </a:p>
      </dgm:t>
    </dgm:pt>
    <dgm:pt modelId="{10D77786-C04A-44EA-860C-83F6EA1ECFB4}" type="sibTrans" cxnId="{0C89978E-D6D3-48BC-8EC6-CB5E378B781E}">
      <dgm:prSet/>
      <dgm:spPr/>
      <dgm:t>
        <a:bodyPr/>
        <a:lstStyle/>
        <a:p>
          <a:endParaRPr lang="fr-FR"/>
        </a:p>
      </dgm:t>
    </dgm:pt>
    <dgm:pt modelId="{6D143007-C2A2-464D-9E00-90D697A12A99}">
      <dgm:prSet phldrT="[Texte]"/>
      <dgm:spPr/>
      <dgm:t>
        <a:bodyPr/>
        <a:lstStyle/>
        <a:p>
          <a:r>
            <a:rPr lang="fr-FR" b="1" cap="small" baseline="0" dirty="0"/>
            <a:t>Expliciter des mécanismes fondamentaux </a:t>
          </a:r>
        </a:p>
        <a:p>
          <a:r>
            <a:rPr lang="fr-FR" dirty="0"/>
            <a:t>(certificatifs – maitrisés)</a:t>
          </a:r>
        </a:p>
      </dgm:t>
    </dgm:pt>
    <dgm:pt modelId="{6F38B1E2-ADFA-4B90-AED0-A876AB0317BB}" type="parTrans" cxnId="{4111EE33-F7A4-4FD5-AC89-9233BA166885}">
      <dgm:prSet/>
      <dgm:spPr/>
      <dgm:t>
        <a:bodyPr/>
        <a:lstStyle/>
        <a:p>
          <a:endParaRPr lang="fr-FR"/>
        </a:p>
      </dgm:t>
    </dgm:pt>
    <dgm:pt modelId="{BDA76B52-3B66-42B8-B598-2D441739BAEF}" type="sibTrans" cxnId="{4111EE33-F7A4-4FD5-AC89-9233BA166885}">
      <dgm:prSet/>
      <dgm:spPr/>
      <dgm:t>
        <a:bodyPr/>
        <a:lstStyle/>
        <a:p>
          <a:endParaRPr lang="fr-FR"/>
        </a:p>
      </dgm:t>
    </dgm:pt>
    <dgm:pt modelId="{B9FC20D2-0AD2-4C16-A0B8-1313DE7DA496}">
      <dgm:prSet phldrT="[Texte]"/>
      <dgm:spPr/>
      <dgm:t>
        <a:bodyPr/>
        <a:lstStyle/>
        <a:p>
          <a:r>
            <a:rPr lang="fr-FR" b="1" cap="small" baseline="0" dirty="0"/>
            <a:t>Exploiter différents type de documents  </a:t>
          </a:r>
          <a:r>
            <a:rPr lang="fr-FR" dirty="0"/>
            <a:t>(texte, statistiques, infographie, caricature, photographies, brèves…)</a:t>
          </a:r>
        </a:p>
      </dgm:t>
    </dgm:pt>
    <dgm:pt modelId="{235D42DB-7DC3-4AC1-A66D-41CF6F3AE5F6}" type="parTrans" cxnId="{B755AD5B-9893-4772-B478-55A09B1DDA11}">
      <dgm:prSet/>
      <dgm:spPr/>
      <dgm:t>
        <a:bodyPr/>
        <a:lstStyle/>
        <a:p>
          <a:endParaRPr lang="fr-FR"/>
        </a:p>
      </dgm:t>
    </dgm:pt>
    <dgm:pt modelId="{3F8E2210-2148-4991-9CAA-3B245387BC65}" type="sibTrans" cxnId="{B755AD5B-9893-4772-B478-55A09B1DDA11}">
      <dgm:prSet/>
      <dgm:spPr/>
      <dgm:t>
        <a:bodyPr/>
        <a:lstStyle/>
        <a:p>
          <a:endParaRPr lang="fr-FR"/>
        </a:p>
      </dgm:t>
    </dgm:pt>
    <dgm:pt modelId="{316AE514-C9AC-4E50-BE88-FB43C641380C}">
      <dgm:prSet phldrT="[Texte]"/>
      <dgm:spPr/>
      <dgm:t>
        <a:bodyPr/>
        <a:lstStyle/>
        <a:p>
          <a:r>
            <a:rPr lang="fr-FR" b="1" cap="small" baseline="0" dirty="0"/>
            <a:t>Proposer, justifier, structurer un écrit. </a:t>
          </a:r>
        </a:p>
        <a:p>
          <a:r>
            <a:rPr lang="fr-FR" b="1" cap="small" baseline="0" dirty="0"/>
            <a:t>Argumenter un choix, une proposition</a:t>
          </a:r>
        </a:p>
      </dgm:t>
    </dgm:pt>
    <dgm:pt modelId="{430FCD1B-D526-4362-ADAC-1AB34FB0611F}" type="parTrans" cxnId="{6F3BDF4A-848C-490B-959B-398B89B25C2C}">
      <dgm:prSet/>
      <dgm:spPr/>
      <dgm:t>
        <a:bodyPr/>
        <a:lstStyle/>
        <a:p>
          <a:endParaRPr lang="fr-FR"/>
        </a:p>
      </dgm:t>
    </dgm:pt>
    <dgm:pt modelId="{7D2CDBCD-30C0-4940-BEA7-CF8CFC9CAFED}" type="sibTrans" cxnId="{6F3BDF4A-848C-490B-959B-398B89B25C2C}">
      <dgm:prSet/>
      <dgm:spPr/>
      <dgm:t>
        <a:bodyPr/>
        <a:lstStyle/>
        <a:p>
          <a:endParaRPr lang="fr-FR"/>
        </a:p>
      </dgm:t>
    </dgm:pt>
    <dgm:pt modelId="{804A6099-B6D9-4E05-B349-29FD2E9F311D}" type="pres">
      <dgm:prSet presAssocID="{BAA7E8E0-1048-464B-AF4F-E83F37455D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7F1C95-8E0C-402D-996C-B8199CA150F2}" type="pres">
      <dgm:prSet presAssocID="{BAA7E8E0-1048-464B-AF4F-E83F37455DBD}" presName="matrix" presStyleCnt="0"/>
      <dgm:spPr/>
    </dgm:pt>
    <dgm:pt modelId="{B9458560-FF2E-4CB8-87CD-0A1C7619B513}" type="pres">
      <dgm:prSet presAssocID="{BAA7E8E0-1048-464B-AF4F-E83F37455DBD}" presName="tile1" presStyleLbl="node1" presStyleIdx="0" presStyleCnt="4"/>
      <dgm:spPr/>
      <dgm:t>
        <a:bodyPr/>
        <a:lstStyle/>
        <a:p>
          <a:endParaRPr lang="fr-FR"/>
        </a:p>
      </dgm:t>
    </dgm:pt>
    <dgm:pt modelId="{B0C24BC9-C047-4762-945D-CE1C7EDA2DDD}" type="pres">
      <dgm:prSet presAssocID="{BAA7E8E0-1048-464B-AF4F-E83F37455D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81BC74-DE53-4A7B-A130-2CF266139473}" type="pres">
      <dgm:prSet presAssocID="{BAA7E8E0-1048-464B-AF4F-E83F37455DBD}" presName="tile2" presStyleLbl="node1" presStyleIdx="1" presStyleCnt="4" custLinFactNeighborX="29841"/>
      <dgm:spPr/>
      <dgm:t>
        <a:bodyPr/>
        <a:lstStyle/>
        <a:p>
          <a:endParaRPr lang="fr-FR"/>
        </a:p>
      </dgm:t>
    </dgm:pt>
    <dgm:pt modelId="{E589C060-6D4F-4D10-90FB-3C5C1F837897}" type="pres">
      <dgm:prSet presAssocID="{BAA7E8E0-1048-464B-AF4F-E83F37455D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041D47-CB3A-419C-90A3-B0D81D62EE43}" type="pres">
      <dgm:prSet presAssocID="{BAA7E8E0-1048-464B-AF4F-E83F37455DBD}" presName="tile3" presStyleLbl="node1" presStyleIdx="2" presStyleCnt="4"/>
      <dgm:spPr/>
      <dgm:t>
        <a:bodyPr/>
        <a:lstStyle/>
        <a:p>
          <a:endParaRPr lang="fr-FR"/>
        </a:p>
      </dgm:t>
    </dgm:pt>
    <dgm:pt modelId="{B3571A22-DFD0-4D9E-BBA7-5E0DDC823751}" type="pres">
      <dgm:prSet presAssocID="{BAA7E8E0-1048-464B-AF4F-E83F37455D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8E382C-6444-489C-AA47-96A7D687FB61}" type="pres">
      <dgm:prSet presAssocID="{BAA7E8E0-1048-464B-AF4F-E83F37455DBD}" presName="tile4" presStyleLbl="node1" presStyleIdx="3" presStyleCnt="4"/>
      <dgm:spPr/>
      <dgm:t>
        <a:bodyPr/>
        <a:lstStyle/>
        <a:p>
          <a:endParaRPr lang="fr-FR"/>
        </a:p>
      </dgm:t>
    </dgm:pt>
    <dgm:pt modelId="{43660F22-78C5-485C-B06E-40AF89B1D3C3}" type="pres">
      <dgm:prSet presAssocID="{BAA7E8E0-1048-464B-AF4F-E83F37455D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E101F9-888E-47B3-B5CD-174C26FEFF5B}" type="pres">
      <dgm:prSet presAssocID="{BAA7E8E0-1048-464B-AF4F-E83F37455DB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D0894385-84A0-4675-A819-3092B5288ACB}" type="presOf" srcId="{B5F9455E-7E7E-4EDA-BFDA-784C0B212DDC}" destId="{B9458560-FF2E-4CB8-87CD-0A1C7619B513}" srcOrd="0" destOrd="0" presId="urn:microsoft.com/office/officeart/2005/8/layout/matrix1"/>
    <dgm:cxn modelId="{96CEE00B-C32F-4AAB-A047-55C3F5669854}" type="presOf" srcId="{B9FC20D2-0AD2-4C16-A0B8-1313DE7DA496}" destId="{1B041D47-CB3A-419C-90A3-B0D81D62EE43}" srcOrd="0" destOrd="0" presId="urn:microsoft.com/office/officeart/2005/8/layout/matrix1"/>
    <dgm:cxn modelId="{6F3BDF4A-848C-490B-959B-398B89B25C2C}" srcId="{8162C26D-C387-4F62-BED7-3B83C4357BA2}" destId="{316AE514-C9AC-4E50-BE88-FB43C641380C}" srcOrd="3" destOrd="0" parTransId="{430FCD1B-D526-4362-ADAC-1AB34FB0611F}" sibTransId="{7D2CDBCD-30C0-4940-BEA7-CF8CFC9CAFED}"/>
    <dgm:cxn modelId="{FA9CF49A-8170-4ED9-BE4B-537609398B91}" type="presOf" srcId="{6D143007-C2A2-464D-9E00-90D697A12A99}" destId="{E589C060-6D4F-4D10-90FB-3C5C1F837897}" srcOrd="1" destOrd="0" presId="urn:microsoft.com/office/officeart/2005/8/layout/matrix1"/>
    <dgm:cxn modelId="{7033CEA8-519B-4CEA-8FA6-9B1A68BAA4E7}" type="presOf" srcId="{BAA7E8E0-1048-464B-AF4F-E83F37455DBD}" destId="{804A6099-B6D9-4E05-B349-29FD2E9F311D}" srcOrd="0" destOrd="0" presId="urn:microsoft.com/office/officeart/2005/8/layout/matrix1"/>
    <dgm:cxn modelId="{97CEA5FE-E5C5-4FE4-8DF4-3E7963602CCB}" type="presOf" srcId="{B9FC20D2-0AD2-4C16-A0B8-1313DE7DA496}" destId="{B3571A22-DFD0-4D9E-BBA7-5E0DDC823751}" srcOrd="1" destOrd="0" presId="urn:microsoft.com/office/officeart/2005/8/layout/matrix1"/>
    <dgm:cxn modelId="{776BFC0C-8ADE-449E-8EA4-C26C5F4CA6BF}" type="presOf" srcId="{316AE514-C9AC-4E50-BE88-FB43C641380C}" destId="{43660F22-78C5-485C-B06E-40AF89B1D3C3}" srcOrd="1" destOrd="0" presId="urn:microsoft.com/office/officeart/2005/8/layout/matrix1"/>
    <dgm:cxn modelId="{5DF626C4-D7BD-4878-93EF-C85A5EBC60AF}" type="presOf" srcId="{316AE514-C9AC-4E50-BE88-FB43C641380C}" destId="{8F8E382C-6444-489C-AA47-96A7D687FB61}" srcOrd="0" destOrd="0" presId="urn:microsoft.com/office/officeart/2005/8/layout/matrix1"/>
    <dgm:cxn modelId="{383E1A10-A1C5-42FC-8EB1-BBBF6F9BFDA9}" type="presOf" srcId="{B5F9455E-7E7E-4EDA-BFDA-784C0B212DDC}" destId="{B0C24BC9-C047-4762-945D-CE1C7EDA2DDD}" srcOrd="1" destOrd="0" presId="urn:microsoft.com/office/officeart/2005/8/layout/matrix1"/>
    <dgm:cxn modelId="{310E265B-9055-4B71-B725-E493EF4D5120}" type="presOf" srcId="{8162C26D-C387-4F62-BED7-3B83C4357BA2}" destId="{E6E101F9-888E-47B3-B5CD-174C26FEFF5B}" srcOrd="0" destOrd="0" presId="urn:microsoft.com/office/officeart/2005/8/layout/matrix1"/>
    <dgm:cxn modelId="{4111EE33-F7A4-4FD5-AC89-9233BA166885}" srcId="{8162C26D-C387-4F62-BED7-3B83C4357BA2}" destId="{6D143007-C2A2-464D-9E00-90D697A12A99}" srcOrd="1" destOrd="0" parTransId="{6F38B1E2-ADFA-4B90-AED0-A876AB0317BB}" sibTransId="{BDA76B52-3B66-42B8-B598-2D441739BAEF}"/>
    <dgm:cxn modelId="{0C89978E-D6D3-48BC-8EC6-CB5E378B781E}" srcId="{8162C26D-C387-4F62-BED7-3B83C4357BA2}" destId="{B5F9455E-7E7E-4EDA-BFDA-784C0B212DDC}" srcOrd="0" destOrd="0" parTransId="{7222DDA4-1957-47B0-BFD8-826CBBE01D33}" sibTransId="{10D77786-C04A-44EA-860C-83F6EA1ECFB4}"/>
    <dgm:cxn modelId="{0BAF7302-7753-457F-8CBE-DA66EC944B86}" type="presOf" srcId="{6D143007-C2A2-464D-9E00-90D697A12A99}" destId="{D981BC74-DE53-4A7B-A130-2CF266139473}" srcOrd="0" destOrd="0" presId="urn:microsoft.com/office/officeart/2005/8/layout/matrix1"/>
    <dgm:cxn modelId="{B755AD5B-9893-4772-B478-55A09B1DDA11}" srcId="{8162C26D-C387-4F62-BED7-3B83C4357BA2}" destId="{B9FC20D2-0AD2-4C16-A0B8-1313DE7DA496}" srcOrd="2" destOrd="0" parTransId="{235D42DB-7DC3-4AC1-A66D-41CF6F3AE5F6}" sibTransId="{3F8E2210-2148-4991-9CAA-3B245387BC65}"/>
    <dgm:cxn modelId="{4BC46C9F-A5D2-4B79-B736-F8D32C9C4E9C}" srcId="{BAA7E8E0-1048-464B-AF4F-E83F37455DBD}" destId="{8162C26D-C387-4F62-BED7-3B83C4357BA2}" srcOrd="0" destOrd="0" parTransId="{7459D4E6-F29E-4827-89E2-142FA5E5F330}" sibTransId="{1A71F6A5-A024-404C-A356-2D2F8458E1F4}"/>
    <dgm:cxn modelId="{3F29413D-99BC-49C5-B4DD-801A88BD6B0C}" type="presParOf" srcId="{804A6099-B6D9-4E05-B349-29FD2E9F311D}" destId="{B87F1C95-8E0C-402D-996C-B8199CA150F2}" srcOrd="0" destOrd="0" presId="urn:microsoft.com/office/officeart/2005/8/layout/matrix1"/>
    <dgm:cxn modelId="{DAF13B3E-75DE-4975-8C82-D07686A03441}" type="presParOf" srcId="{B87F1C95-8E0C-402D-996C-B8199CA150F2}" destId="{B9458560-FF2E-4CB8-87CD-0A1C7619B513}" srcOrd="0" destOrd="0" presId="urn:microsoft.com/office/officeart/2005/8/layout/matrix1"/>
    <dgm:cxn modelId="{36211D62-CA1A-4730-8960-555F74A49843}" type="presParOf" srcId="{B87F1C95-8E0C-402D-996C-B8199CA150F2}" destId="{B0C24BC9-C047-4762-945D-CE1C7EDA2DDD}" srcOrd="1" destOrd="0" presId="urn:microsoft.com/office/officeart/2005/8/layout/matrix1"/>
    <dgm:cxn modelId="{F66A9F9D-B89A-49F2-B9C3-964D3EAE90CA}" type="presParOf" srcId="{B87F1C95-8E0C-402D-996C-B8199CA150F2}" destId="{D981BC74-DE53-4A7B-A130-2CF266139473}" srcOrd="2" destOrd="0" presId="urn:microsoft.com/office/officeart/2005/8/layout/matrix1"/>
    <dgm:cxn modelId="{C2A9CE2A-D7EC-4995-8DFE-E36F318D4599}" type="presParOf" srcId="{B87F1C95-8E0C-402D-996C-B8199CA150F2}" destId="{E589C060-6D4F-4D10-90FB-3C5C1F837897}" srcOrd="3" destOrd="0" presId="urn:microsoft.com/office/officeart/2005/8/layout/matrix1"/>
    <dgm:cxn modelId="{F917DCF6-C929-45CB-8559-28A6B0D7A76B}" type="presParOf" srcId="{B87F1C95-8E0C-402D-996C-B8199CA150F2}" destId="{1B041D47-CB3A-419C-90A3-B0D81D62EE43}" srcOrd="4" destOrd="0" presId="urn:microsoft.com/office/officeart/2005/8/layout/matrix1"/>
    <dgm:cxn modelId="{B82B07B8-5E05-485D-B017-C2E6F8AF8895}" type="presParOf" srcId="{B87F1C95-8E0C-402D-996C-B8199CA150F2}" destId="{B3571A22-DFD0-4D9E-BBA7-5E0DDC823751}" srcOrd="5" destOrd="0" presId="urn:microsoft.com/office/officeart/2005/8/layout/matrix1"/>
    <dgm:cxn modelId="{32A99672-2BBE-44B7-B1DA-97CA3B521EEE}" type="presParOf" srcId="{B87F1C95-8E0C-402D-996C-B8199CA150F2}" destId="{8F8E382C-6444-489C-AA47-96A7D687FB61}" srcOrd="6" destOrd="0" presId="urn:microsoft.com/office/officeart/2005/8/layout/matrix1"/>
    <dgm:cxn modelId="{C2F5BBDB-0570-42B5-AC2F-4CD296500008}" type="presParOf" srcId="{B87F1C95-8E0C-402D-996C-B8199CA150F2}" destId="{43660F22-78C5-485C-B06E-40AF89B1D3C3}" srcOrd="7" destOrd="0" presId="urn:microsoft.com/office/officeart/2005/8/layout/matrix1"/>
    <dgm:cxn modelId="{FB0C0A6A-FEC2-427A-B031-3E336A574A0D}" type="presParOf" srcId="{804A6099-B6D9-4E05-B349-29FD2E9F311D}" destId="{E6E101F9-888E-47B3-B5CD-174C26FEFF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B182B7-BCCA-4D0E-9F3B-498BA68F7731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51D7B28-038D-4898-8E63-BA56CDDFEB69}">
      <dgm:prSet phldrT="[Texte]" custT="1"/>
      <dgm:spPr/>
      <dgm:t>
        <a:bodyPr/>
        <a:lstStyle/>
        <a:p>
          <a:r>
            <a:rPr lang="fr-FR" sz="1400" dirty="0"/>
            <a:t>Mobiliser des concepts</a:t>
          </a:r>
        </a:p>
      </dgm:t>
    </dgm:pt>
    <dgm:pt modelId="{15C9702F-32C3-4A4F-BD4D-F8F2A4189166}" type="parTrans" cxnId="{7906BCD9-B6B5-4386-ADD5-E27CDB65B81E}">
      <dgm:prSet/>
      <dgm:spPr/>
      <dgm:t>
        <a:bodyPr/>
        <a:lstStyle/>
        <a:p>
          <a:endParaRPr lang="fr-FR"/>
        </a:p>
      </dgm:t>
    </dgm:pt>
    <dgm:pt modelId="{AC36403C-3F65-4D9C-A2E8-DA0ED324CCDD}" type="sibTrans" cxnId="{7906BCD9-B6B5-4386-ADD5-E27CDB65B81E}">
      <dgm:prSet/>
      <dgm:spPr/>
      <dgm:t>
        <a:bodyPr/>
        <a:lstStyle/>
        <a:p>
          <a:endParaRPr lang="fr-FR"/>
        </a:p>
      </dgm:t>
    </dgm:pt>
    <dgm:pt modelId="{413AAE36-A175-47AE-82A7-1030212D52CF}">
      <dgm:prSet phldrT="[Texte]" custT="1"/>
      <dgm:spPr/>
      <dgm:t>
        <a:bodyPr/>
        <a:lstStyle/>
        <a:p>
          <a:r>
            <a:rPr lang="fr-FR" sz="1400" dirty="0"/>
            <a:t>Exploiter différents type de documents</a:t>
          </a:r>
        </a:p>
      </dgm:t>
    </dgm:pt>
    <dgm:pt modelId="{EC28C407-1A03-4171-89EE-DD3C344D4C04}" type="parTrans" cxnId="{42350719-2682-492E-A45A-2837C1D10B69}">
      <dgm:prSet/>
      <dgm:spPr/>
      <dgm:t>
        <a:bodyPr/>
        <a:lstStyle/>
        <a:p>
          <a:endParaRPr lang="fr-FR"/>
        </a:p>
      </dgm:t>
    </dgm:pt>
    <dgm:pt modelId="{DAC7CD20-F9E8-4821-9B6B-D8E142F395C1}" type="sibTrans" cxnId="{42350719-2682-492E-A45A-2837C1D10B69}">
      <dgm:prSet/>
      <dgm:spPr/>
      <dgm:t>
        <a:bodyPr/>
        <a:lstStyle/>
        <a:p>
          <a:endParaRPr lang="fr-FR"/>
        </a:p>
      </dgm:t>
    </dgm:pt>
    <dgm:pt modelId="{F61B596B-7D93-4BA6-89A2-7A77E011AE22}">
      <dgm:prSet phldrT="[Texte]" custT="1"/>
      <dgm:spPr/>
      <dgm:t>
        <a:bodyPr/>
        <a:lstStyle/>
        <a:p>
          <a:r>
            <a:rPr lang="fr-FR" sz="1400" dirty="0"/>
            <a:t>Expliciter des mécanismes fondamentaux </a:t>
          </a:r>
        </a:p>
      </dgm:t>
    </dgm:pt>
    <dgm:pt modelId="{0D0E001C-B056-41B7-99FB-69568E8DDA66}" type="parTrans" cxnId="{7C6D27A1-4FF1-442F-8BD2-431F0AB0BE95}">
      <dgm:prSet/>
      <dgm:spPr/>
      <dgm:t>
        <a:bodyPr/>
        <a:lstStyle/>
        <a:p>
          <a:endParaRPr lang="fr-FR"/>
        </a:p>
      </dgm:t>
    </dgm:pt>
    <dgm:pt modelId="{A827462F-02F6-490F-BA05-0D144FEEBD60}" type="sibTrans" cxnId="{7C6D27A1-4FF1-442F-8BD2-431F0AB0BE95}">
      <dgm:prSet/>
      <dgm:spPr/>
      <dgm:t>
        <a:bodyPr/>
        <a:lstStyle/>
        <a:p>
          <a:endParaRPr lang="fr-FR"/>
        </a:p>
      </dgm:t>
    </dgm:pt>
    <dgm:pt modelId="{20E97734-7667-4DE1-94B0-AA339BF010DF}">
      <dgm:prSet phldrT="[Texte]" custT="1"/>
      <dgm:spPr/>
      <dgm:t>
        <a:bodyPr/>
        <a:lstStyle/>
        <a:p>
          <a:r>
            <a:rPr lang="fr-FR" sz="1400" dirty="0"/>
            <a:t>Proposer, justifier, structurer un écrit. Argumenter un choix, une proposition</a:t>
          </a:r>
        </a:p>
      </dgm:t>
    </dgm:pt>
    <dgm:pt modelId="{F88D3F67-BAB4-4B4D-AC45-7703F6C9053C}" type="parTrans" cxnId="{47583802-D52A-454B-9657-5830E00A6013}">
      <dgm:prSet/>
      <dgm:spPr/>
      <dgm:t>
        <a:bodyPr/>
        <a:lstStyle/>
        <a:p>
          <a:endParaRPr lang="fr-FR"/>
        </a:p>
      </dgm:t>
    </dgm:pt>
    <dgm:pt modelId="{F55B4147-B863-465F-AE4C-5B79030B5CDA}" type="sibTrans" cxnId="{47583802-D52A-454B-9657-5830E00A6013}">
      <dgm:prSet/>
      <dgm:spPr/>
      <dgm:t>
        <a:bodyPr/>
        <a:lstStyle/>
        <a:p>
          <a:endParaRPr lang="fr-FR"/>
        </a:p>
      </dgm:t>
    </dgm:pt>
    <dgm:pt modelId="{11D2AB01-EED5-4798-B66E-D2A3CD9456E1}" type="pres">
      <dgm:prSet presAssocID="{3AB182B7-BCCA-4D0E-9F3B-498BA68F773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67E9109-6E36-4862-923D-4BA750B09F1E}" type="pres">
      <dgm:prSet presAssocID="{451D7B28-038D-4898-8E63-BA56CDDFEB69}" presName="Accent1" presStyleCnt="0"/>
      <dgm:spPr/>
    </dgm:pt>
    <dgm:pt modelId="{C332F401-56E9-466E-B2CF-F8AC0F8D71FE}" type="pres">
      <dgm:prSet presAssocID="{451D7B28-038D-4898-8E63-BA56CDDFEB69}" presName="Accent" presStyleLbl="node1" presStyleIdx="0" presStyleCnt="4"/>
      <dgm:spPr/>
    </dgm:pt>
    <dgm:pt modelId="{0002465C-4A51-48DC-8DF4-C397F8D29C92}" type="pres">
      <dgm:prSet presAssocID="{451D7B28-038D-4898-8E63-BA56CDDFEB6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6ADE1A-79E9-4332-B187-39F87BBCD174}" type="pres">
      <dgm:prSet presAssocID="{F61B596B-7D93-4BA6-89A2-7A77E011AE22}" presName="Accent2" presStyleCnt="0"/>
      <dgm:spPr/>
    </dgm:pt>
    <dgm:pt modelId="{86698DA2-AC77-4AA6-B11C-DD75E446D460}" type="pres">
      <dgm:prSet presAssocID="{F61B596B-7D93-4BA6-89A2-7A77E011AE22}" presName="Accent" presStyleLbl="node1" presStyleIdx="1" presStyleCnt="4"/>
      <dgm:spPr/>
    </dgm:pt>
    <dgm:pt modelId="{34E95D60-60C9-4D39-B7CA-C428F49DCCF3}" type="pres">
      <dgm:prSet presAssocID="{F61B596B-7D93-4BA6-89A2-7A77E011AE22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57099C-DB20-460B-8FFF-04F73B7B3ED0}" type="pres">
      <dgm:prSet presAssocID="{413AAE36-A175-47AE-82A7-1030212D52CF}" presName="Accent3" presStyleCnt="0"/>
      <dgm:spPr/>
    </dgm:pt>
    <dgm:pt modelId="{B134960A-6BCF-48E6-8E19-D56AFD005943}" type="pres">
      <dgm:prSet presAssocID="{413AAE36-A175-47AE-82A7-1030212D52CF}" presName="Accent" presStyleLbl="node1" presStyleIdx="2" presStyleCnt="4"/>
      <dgm:spPr/>
    </dgm:pt>
    <dgm:pt modelId="{D758486E-B246-4484-B07A-ABC2A3287F89}" type="pres">
      <dgm:prSet presAssocID="{413AAE36-A175-47AE-82A7-1030212D52CF}" presName="Parent3" presStyleLbl="revTx" presStyleIdx="2" presStyleCnt="4" custFlipHor="1" custScaleX="1074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80EF0E-074D-49AA-8FFE-274E3F6A051A}" type="pres">
      <dgm:prSet presAssocID="{20E97734-7667-4DE1-94B0-AA339BF010DF}" presName="Accent4" presStyleCnt="0"/>
      <dgm:spPr/>
    </dgm:pt>
    <dgm:pt modelId="{3C2F7F5C-0279-412C-A81F-E31FF19DCD72}" type="pres">
      <dgm:prSet presAssocID="{20E97734-7667-4DE1-94B0-AA339BF010DF}" presName="Accent" presStyleLbl="node1" presStyleIdx="3" presStyleCnt="4"/>
      <dgm:spPr/>
    </dgm:pt>
    <dgm:pt modelId="{F0F1D8CE-D9E3-4C26-9F94-0E68EDDF2AC2}" type="pres">
      <dgm:prSet presAssocID="{20E97734-7667-4DE1-94B0-AA339BF010D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523FBB-B501-460F-BC46-0ECFE653E203}" type="presOf" srcId="{20E97734-7667-4DE1-94B0-AA339BF010DF}" destId="{F0F1D8CE-D9E3-4C26-9F94-0E68EDDF2AC2}" srcOrd="0" destOrd="0" presId="urn:microsoft.com/office/officeart/2009/layout/CircleArrowProcess"/>
    <dgm:cxn modelId="{7906BCD9-B6B5-4386-ADD5-E27CDB65B81E}" srcId="{3AB182B7-BCCA-4D0E-9F3B-498BA68F7731}" destId="{451D7B28-038D-4898-8E63-BA56CDDFEB69}" srcOrd="0" destOrd="0" parTransId="{15C9702F-32C3-4A4F-BD4D-F8F2A4189166}" sibTransId="{AC36403C-3F65-4D9C-A2E8-DA0ED324CCDD}"/>
    <dgm:cxn modelId="{DD5D5445-594F-42E6-BE64-ACFC047A90B7}" type="presOf" srcId="{413AAE36-A175-47AE-82A7-1030212D52CF}" destId="{D758486E-B246-4484-B07A-ABC2A3287F89}" srcOrd="0" destOrd="0" presId="urn:microsoft.com/office/officeart/2009/layout/CircleArrowProcess"/>
    <dgm:cxn modelId="{7C6D27A1-4FF1-442F-8BD2-431F0AB0BE95}" srcId="{3AB182B7-BCCA-4D0E-9F3B-498BA68F7731}" destId="{F61B596B-7D93-4BA6-89A2-7A77E011AE22}" srcOrd="1" destOrd="0" parTransId="{0D0E001C-B056-41B7-99FB-69568E8DDA66}" sibTransId="{A827462F-02F6-490F-BA05-0D144FEEBD60}"/>
    <dgm:cxn modelId="{47583802-D52A-454B-9657-5830E00A6013}" srcId="{3AB182B7-BCCA-4D0E-9F3B-498BA68F7731}" destId="{20E97734-7667-4DE1-94B0-AA339BF010DF}" srcOrd="3" destOrd="0" parTransId="{F88D3F67-BAB4-4B4D-AC45-7703F6C9053C}" sibTransId="{F55B4147-B863-465F-AE4C-5B79030B5CDA}"/>
    <dgm:cxn modelId="{42350719-2682-492E-A45A-2837C1D10B69}" srcId="{3AB182B7-BCCA-4D0E-9F3B-498BA68F7731}" destId="{413AAE36-A175-47AE-82A7-1030212D52CF}" srcOrd="2" destOrd="0" parTransId="{EC28C407-1A03-4171-89EE-DD3C344D4C04}" sibTransId="{DAC7CD20-F9E8-4821-9B6B-D8E142F395C1}"/>
    <dgm:cxn modelId="{8E05C44E-D775-4D73-9873-0F3FDA3A3C7C}" type="presOf" srcId="{F61B596B-7D93-4BA6-89A2-7A77E011AE22}" destId="{34E95D60-60C9-4D39-B7CA-C428F49DCCF3}" srcOrd="0" destOrd="0" presId="urn:microsoft.com/office/officeart/2009/layout/CircleArrowProcess"/>
    <dgm:cxn modelId="{93407736-429E-4005-8D64-8FA653756030}" type="presOf" srcId="{3AB182B7-BCCA-4D0E-9F3B-498BA68F7731}" destId="{11D2AB01-EED5-4798-B66E-D2A3CD9456E1}" srcOrd="0" destOrd="0" presId="urn:microsoft.com/office/officeart/2009/layout/CircleArrowProcess"/>
    <dgm:cxn modelId="{0D37577D-3832-46F9-9943-8CAB0D7FCAEC}" type="presOf" srcId="{451D7B28-038D-4898-8E63-BA56CDDFEB69}" destId="{0002465C-4A51-48DC-8DF4-C397F8D29C92}" srcOrd="0" destOrd="0" presId="urn:microsoft.com/office/officeart/2009/layout/CircleArrowProcess"/>
    <dgm:cxn modelId="{7E102860-6C3B-4FF2-B150-F3EF240AB351}" type="presParOf" srcId="{11D2AB01-EED5-4798-B66E-D2A3CD9456E1}" destId="{E67E9109-6E36-4862-923D-4BA750B09F1E}" srcOrd="0" destOrd="0" presId="urn:microsoft.com/office/officeart/2009/layout/CircleArrowProcess"/>
    <dgm:cxn modelId="{C19B809F-290E-4783-A574-670ECB633806}" type="presParOf" srcId="{E67E9109-6E36-4862-923D-4BA750B09F1E}" destId="{C332F401-56E9-466E-B2CF-F8AC0F8D71FE}" srcOrd="0" destOrd="0" presId="urn:microsoft.com/office/officeart/2009/layout/CircleArrowProcess"/>
    <dgm:cxn modelId="{BA992B20-212E-4332-BA3B-7C00AC9F8492}" type="presParOf" srcId="{11D2AB01-EED5-4798-B66E-D2A3CD9456E1}" destId="{0002465C-4A51-48DC-8DF4-C397F8D29C92}" srcOrd="1" destOrd="0" presId="urn:microsoft.com/office/officeart/2009/layout/CircleArrowProcess"/>
    <dgm:cxn modelId="{FDD1D871-8973-44B5-8BE2-EEC7FA845DC6}" type="presParOf" srcId="{11D2AB01-EED5-4798-B66E-D2A3CD9456E1}" destId="{E06ADE1A-79E9-4332-B187-39F87BBCD174}" srcOrd="2" destOrd="0" presId="urn:microsoft.com/office/officeart/2009/layout/CircleArrowProcess"/>
    <dgm:cxn modelId="{AFE1BBA7-3F52-4D0A-8408-2A602CF907AE}" type="presParOf" srcId="{E06ADE1A-79E9-4332-B187-39F87BBCD174}" destId="{86698DA2-AC77-4AA6-B11C-DD75E446D460}" srcOrd="0" destOrd="0" presId="urn:microsoft.com/office/officeart/2009/layout/CircleArrowProcess"/>
    <dgm:cxn modelId="{BD31B17E-4D2B-4430-8F76-B973E658E495}" type="presParOf" srcId="{11D2AB01-EED5-4798-B66E-D2A3CD9456E1}" destId="{34E95D60-60C9-4D39-B7CA-C428F49DCCF3}" srcOrd="3" destOrd="0" presId="urn:microsoft.com/office/officeart/2009/layout/CircleArrowProcess"/>
    <dgm:cxn modelId="{958370CF-DB95-4F88-9FC4-CA334A2F75FE}" type="presParOf" srcId="{11D2AB01-EED5-4798-B66E-D2A3CD9456E1}" destId="{AD57099C-DB20-460B-8FFF-04F73B7B3ED0}" srcOrd="4" destOrd="0" presId="urn:microsoft.com/office/officeart/2009/layout/CircleArrowProcess"/>
    <dgm:cxn modelId="{B78693D1-B74C-4B83-A8B0-DB5216DA66BC}" type="presParOf" srcId="{AD57099C-DB20-460B-8FFF-04F73B7B3ED0}" destId="{B134960A-6BCF-48E6-8E19-D56AFD005943}" srcOrd="0" destOrd="0" presId="urn:microsoft.com/office/officeart/2009/layout/CircleArrowProcess"/>
    <dgm:cxn modelId="{0F4DCEB9-B887-4E7F-8461-4E27F9DC4887}" type="presParOf" srcId="{11D2AB01-EED5-4798-B66E-D2A3CD9456E1}" destId="{D758486E-B246-4484-B07A-ABC2A3287F89}" srcOrd="5" destOrd="0" presId="urn:microsoft.com/office/officeart/2009/layout/CircleArrowProcess"/>
    <dgm:cxn modelId="{2BAC0DD1-5B63-4E56-850F-7DE3AE741E77}" type="presParOf" srcId="{11D2AB01-EED5-4798-B66E-D2A3CD9456E1}" destId="{2380EF0E-074D-49AA-8FFE-274E3F6A051A}" srcOrd="6" destOrd="0" presId="urn:microsoft.com/office/officeart/2009/layout/CircleArrowProcess"/>
    <dgm:cxn modelId="{0362DADB-251B-4B45-8025-DDED65F6CFDA}" type="presParOf" srcId="{2380EF0E-074D-49AA-8FFE-274E3F6A051A}" destId="{3C2F7F5C-0279-412C-A81F-E31FF19DCD72}" srcOrd="0" destOrd="0" presId="urn:microsoft.com/office/officeart/2009/layout/CircleArrowProcess"/>
    <dgm:cxn modelId="{70953221-238D-4424-B223-4A0356B754B4}" type="presParOf" srcId="{11D2AB01-EED5-4798-B66E-D2A3CD9456E1}" destId="{F0F1D8CE-D9E3-4C26-9F94-0E68EDDF2AC2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D3B74E-14F8-4E26-9A09-00EFEBAE0A5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CD382C2-73FE-415D-ABBE-2E2E4F8B30E0}">
      <dgm:prSet phldrT="[Texte]"/>
      <dgm:spPr/>
      <dgm:t>
        <a:bodyPr/>
        <a:lstStyle/>
        <a:p>
          <a:r>
            <a:rPr lang="fr-FR" dirty="0"/>
            <a:t>Un contexte explicité</a:t>
          </a:r>
        </a:p>
      </dgm:t>
    </dgm:pt>
    <dgm:pt modelId="{D3246F22-3BE1-4267-A631-56B2F6525C78}" type="parTrans" cxnId="{50CDCA08-E936-4F56-B47C-7D0E55106604}">
      <dgm:prSet/>
      <dgm:spPr/>
      <dgm:t>
        <a:bodyPr/>
        <a:lstStyle/>
        <a:p>
          <a:endParaRPr lang="fr-FR"/>
        </a:p>
      </dgm:t>
    </dgm:pt>
    <dgm:pt modelId="{6A9010F9-0451-495E-A85D-67483CB374CB}" type="sibTrans" cxnId="{50CDCA08-E936-4F56-B47C-7D0E55106604}">
      <dgm:prSet/>
      <dgm:spPr/>
      <dgm:t>
        <a:bodyPr/>
        <a:lstStyle/>
        <a:p>
          <a:endParaRPr lang="fr-FR"/>
        </a:p>
      </dgm:t>
    </dgm:pt>
    <dgm:pt modelId="{8774F990-84CB-4D62-B421-59AE4BCF7326}">
      <dgm:prSet phldrT="[Texte]"/>
      <dgm:spPr/>
      <dgm:t>
        <a:bodyPr/>
        <a:lstStyle/>
        <a:p>
          <a:r>
            <a:rPr lang="fr-FR" dirty="0"/>
            <a:t>Une thématique explicitée</a:t>
          </a:r>
        </a:p>
      </dgm:t>
    </dgm:pt>
    <dgm:pt modelId="{31DBEFBF-267F-4366-A407-F0A9B6506A33}" type="parTrans" cxnId="{7D42FAE0-456A-4DEB-BBA8-61C8F8AE4785}">
      <dgm:prSet/>
      <dgm:spPr/>
      <dgm:t>
        <a:bodyPr/>
        <a:lstStyle/>
        <a:p>
          <a:endParaRPr lang="fr-FR"/>
        </a:p>
      </dgm:t>
    </dgm:pt>
    <dgm:pt modelId="{1B19CA3E-5D6D-4258-B87A-A72B4B96A0D5}" type="sibTrans" cxnId="{7D42FAE0-456A-4DEB-BBA8-61C8F8AE4785}">
      <dgm:prSet/>
      <dgm:spPr/>
      <dgm:t>
        <a:bodyPr/>
        <a:lstStyle/>
        <a:p>
          <a:endParaRPr lang="fr-FR"/>
        </a:p>
      </dgm:t>
    </dgm:pt>
    <dgm:pt modelId="{647058B8-757E-4479-B128-A6111D705A95}">
      <dgm:prSet phldrT="[Texte]"/>
      <dgm:spPr/>
      <dgm:t>
        <a:bodyPr/>
        <a:lstStyle/>
        <a:p>
          <a:r>
            <a:rPr lang="fr-FR" dirty="0"/>
            <a:t>Une dimension économique et juridique</a:t>
          </a:r>
        </a:p>
      </dgm:t>
    </dgm:pt>
    <dgm:pt modelId="{D0E7528A-F224-4A26-B579-7827A59658DB}" type="parTrans" cxnId="{491B97FD-961B-42BE-9DBA-29071ACD819E}">
      <dgm:prSet/>
      <dgm:spPr/>
      <dgm:t>
        <a:bodyPr/>
        <a:lstStyle/>
        <a:p>
          <a:endParaRPr lang="fr-FR"/>
        </a:p>
      </dgm:t>
    </dgm:pt>
    <dgm:pt modelId="{D914B0EE-1D2B-4936-825F-52BBBA8CEBAB}" type="sibTrans" cxnId="{491B97FD-961B-42BE-9DBA-29071ACD819E}">
      <dgm:prSet/>
      <dgm:spPr/>
      <dgm:t>
        <a:bodyPr/>
        <a:lstStyle/>
        <a:p>
          <a:endParaRPr lang="fr-FR"/>
        </a:p>
      </dgm:t>
    </dgm:pt>
    <dgm:pt modelId="{753B82FF-CA1D-4B18-84AB-4FC61C7BEAD6}">
      <dgm:prSet phldrT="[Texte]"/>
      <dgm:spPr/>
      <dgm:t>
        <a:bodyPr/>
        <a:lstStyle/>
        <a:p>
          <a:r>
            <a:rPr lang="fr-FR" dirty="0"/>
            <a:t>Un statut, un rôle</a:t>
          </a:r>
        </a:p>
      </dgm:t>
    </dgm:pt>
    <dgm:pt modelId="{962ED056-B572-49FF-B93A-044E56A232A1}" type="parTrans" cxnId="{29DDF8C7-4AF4-4070-84D6-AA144DA38FC4}">
      <dgm:prSet/>
      <dgm:spPr/>
      <dgm:t>
        <a:bodyPr/>
        <a:lstStyle/>
        <a:p>
          <a:endParaRPr lang="fr-FR"/>
        </a:p>
      </dgm:t>
    </dgm:pt>
    <dgm:pt modelId="{3495ECDF-FE1A-43C6-8B51-4E552483ADE9}" type="sibTrans" cxnId="{29DDF8C7-4AF4-4070-84D6-AA144DA38FC4}">
      <dgm:prSet/>
      <dgm:spPr/>
      <dgm:t>
        <a:bodyPr/>
        <a:lstStyle/>
        <a:p>
          <a:endParaRPr lang="fr-FR"/>
        </a:p>
      </dgm:t>
    </dgm:pt>
    <dgm:pt modelId="{D0CFAD52-7017-46E5-A1E7-F41035E9DC61}" type="pres">
      <dgm:prSet presAssocID="{9FD3B74E-14F8-4E26-9A09-00EFEBAE0A5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14931CC-1C9D-41EA-8F60-E1CCF667F26D}" type="pres">
      <dgm:prSet presAssocID="{7CD382C2-73FE-415D-ABBE-2E2E4F8B30E0}" presName="Accent1" presStyleCnt="0"/>
      <dgm:spPr/>
    </dgm:pt>
    <dgm:pt modelId="{694E67F8-48C9-406C-96A0-3E837F0ADCEA}" type="pres">
      <dgm:prSet presAssocID="{7CD382C2-73FE-415D-ABBE-2E2E4F8B30E0}" presName="Accent" presStyleLbl="node1" presStyleIdx="0" presStyleCnt="4"/>
      <dgm:spPr/>
    </dgm:pt>
    <dgm:pt modelId="{7819B645-9EB3-4735-9ACE-F2B152143764}" type="pres">
      <dgm:prSet presAssocID="{7CD382C2-73FE-415D-ABBE-2E2E4F8B30E0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313E28-C48E-4CC3-B909-90F43E01BE46}" type="pres">
      <dgm:prSet presAssocID="{8774F990-84CB-4D62-B421-59AE4BCF7326}" presName="Accent2" presStyleCnt="0"/>
      <dgm:spPr/>
    </dgm:pt>
    <dgm:pt modelId="{98F5B0B8-47A5-4541-8D3D-1C5066F81FC1}" type="pres">
      <dgm:prSet presAssocID="{8774F990-84CB-4D62-B421-59AE4BCF7326}" presName="Accent" presStyleLbl="node1" presStyleIdx="1" presStyleCnt="4"/>
      <dgm:spPr/>
    </dgm:pt>
    <dgm:pt modelId="{DFB54B4D-C4E7-4B4B-A494-80FAA987109E}" type="pres">
      <dgm:prSet presAssocID="{8774F990-84CB-4D62-B421-59AE4BCF732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A602AD-FCBD-4E56-A7CE-10B2352F0227}" type="pres">
      <dgm:prSet presAssocID="{647058B8-757E-4479-B128-A6111D705A95}" presName="Accent3" presStyleCnt="0"/>
      <dgm:spPr/>
    </dgm:pt>
    <dgm:pt modelId="{2BB3F376-2E70-42E5-8C49-D744E4143741}" type="pres">
      <dgm:prSet presAssocID="{647058B8-757E-4479-B128-A6111D705A95}" presName="Accent" presStyleLbl="node1" presStyleIdx="2" presStyleCnt="4"/>
      <dgm:spPr/>
    </dgm:pt>
    <dgm:pt modelId="{EEC9D849-A63F-4FAC-8320-4DF4944B044C}" type="pres">
      <dgm:prSet presAssocID="{647058B8-757E-4479-B128-A6111D705A95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D24647-534C-4031-BE35-808DC6E4DE49}" type="pres">
      <dgm:prSet presAssocID="{753B82FF-CA1D-4B18-84AB-4FC61C7BEAD6}" presName="Accent4" presStyleCnt="0"/>
      <dgm:spPr/>
    </dgm:pt>
    <dgm:pt modelId="{60EC70DE-990B-4EB3-B7D4-F25C9B6CE578}" type="pres">
      <dgm:prSet presAssocID="{753B82FF-CA1D-4B18-84AB-4FC61C7BEAD6}" presName="Accent" presStyleLbl="node1" presStyleIdx="3" presStyleCnt="4"/>
      <dgm:spPr/>
    </dgm:pt>
    <dgm:pt modelId="{1287D8B0-E74F-4D48-9427-C48B33C18C52}" type="pres">
      <dgm:prSet presAssocID="{753B82FF-CA1D-4B18-84AB-4FC61C7BEAD6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874A17-4B1A-4388-A260-CF23CA4E961C}" type="presOf" srcId="{8774F990-84CB-4D62-B421-59AE4BCF7326}" destId="{DFB54B4D-C4E7-4B4B-A494-80FAA987109E}" srcOrd="0" destOrd="0" presId="urn:microsoft.com/office/officeart/2009/layout/CircleArrowProcess"/>
    <dgm:cxn modelId="{29DDF8C7-4AF4-4070-84D6-AA144DA38FC4}" srcId="{9FD3B74E-14F8-4E26-9A09-00EFEBAE0A5C}" destId="{753B82FF-CA1D-4B18-84AB-4FC61C7BEAD6}" srcOrd="3" destOrd="0" parTransId="{962ED056-B572-49FF-B93A-044E56A232A1}" sibTransId="{3495ECDF-FE1A-43C6-8B51-4E552483ADE9}"/>
    <dgm:cxn modelId="{9D40F41F-B79F-47BC-B3F1-B8690B3EAFF2}" type="presOf" srcId="{753B82FF-CA1D-4B18-84AB-4FC61C7BEAD6}" destId="{1287D8B0-E74F-4D48-9427-C48B33C18C52}" srcOrd="0" destOrd="0" presId="urn:microsoft.com/office/officeart/2009/layout/CircleArrowProcess"/>
    <dgm:cxn modelId="{F537C21F-726E-4860-AE6B-BCA8A7E7A735}" type="presOf" srcId="{9FD3B74E-14F8-4E26-9A09-00EFEBAE0A5C}" destId="{D0CFAD52-7017-46E5-A1E7-F41035E9DC61}" srcOrd="0" destOrd="0" presId="urn:microsoft.com/office/officeart/2009/layout/CircleArrowProcess"/>
    <dgm:cxn modelId="{7D42FAE0-456A-4DEB-BBA8-61C8F8AE4785}" srcId="{9FD3B74E-14F8-4E26-9A09-00EFEBAE0A5C}" destId="{8774F990-84CB-4D62-B421-59AE4BCF7326}" srcOrd="1" destOrd="0" parTransId="{31DBEFBF-267F-4366-A407-F0A9B6506A33}" sibTransId="{1B19CA3E-5D6D-4258-B87A-A72B4B96A0D5}"/>
    <dgm:cxn modelId="{E99D2285-9636-4C3F-B44D-7B7E96D40C54}" type="presOf" srcId="{7CD382C2-73FE-415D-ABBE-2E2E4F8B30E0}" destId="{7819B645-9EB3-4735-9ACE-F2B152143764}" srcOrd="0" destOrd="0" presId="urn:microsoft.com/office/officeart/2009/layout/CircleArrowProcess"/>
    <dgm:cxn modelId="{491B97FD-961B-42BE-9DBA-29071ACD819E}" srcId="{9FD3B74E-14F8-4E26-9A09-00EFEBAE0A5C}" destId="{647058B8-757E-4479-B128-A6111D705A95}" srcOrd="2" destOrd="0" parTransId="{D0E7528A-F224-4A26-B579-7827A59658DB}" sibTransId="{D914B0EE-1D2B-4936-825F-52BBBA8CEBAB}"/>
    <dgm:cxn modelId="{50CDCA08-E936-4F56-B47C-7D0E55106604}" srcId="{9FD3B74E-14F8-4E26-9A09-00EFEBAE0A5C}" destId="{7CD382C2-73FE-415D-ABBE-2E2E4F8B30E0}" srcOrd="0" destOrd="0" parTransId="{D3246F22-3BE1-4267-A631-56B2F6525C78}" sibTransId="{6A9010F9-0451-495E-A85D-67483CB374CB}"/>
    <dgm:cxn modelId="{37EF1D39-8B1A-4D68-85B0-F00D75CC4F56}" type="presOf" srcId="{647058B8-757E-4479-B128-A6111D705A95}" destId="{EEC9D849-A63F-4FAC-8320-4DF4944B044C}" srcOrd="0" destOrd="0" presId="urn:microsoft.com/office/officeart/2009/layout/CircleArrowProcess"/>
    <dgm:cxn modelId="{929E4064-5D3D-43AE-840A-E24EC0D8B548}" type="presParOf" srcId="{D0CFAD52-7017-46E5-A1E7-F41035E9DC61}" destId="{814931CC-1C9D-41EA-8F60-E1CCF667F26D}" srcOrd="0" destOrd="0" presId="urn:microsoft.com/office/officeart/2009/layout/CircleArrowProcess"/>
    <dgm:cxn modelId="{DE2A5B0C-264A-4895-AE3B-75193B12FAC2}" type="presParOf" srcId="{814931CC-1C9D-41EA-8F60-E1CCF667F26D}" destId="{694E67F8-48C9-406C-96A0-3E837F0ADCEA}" srcOrd="0" destOrd="0" presId="urn:microsoft.com/office/officeart/2009/layout/CircleArrowProcess"/>
    <dgm:cxn modelId="{18BDEBE5-6C36-46BE-ADC2-BB1C7EEC2055}" type="presParOf" srcId="{D0CFAD52-7017-46E5-A1E7-F41035E9DC61}" destId="{7819B645-9EB3-4735-9ACE-F2B152143764}" srcOrd="1" destOrd="0" presId="urn:microsoft.com/office/officeart/2009/layout/CircleArrowProcess"/>
    <dgm:cxn modelId="{2A6E0302-1331-4DBC-9CFF-D3547CCDDDE1}" type="presParOf" srcId="{D0CFAD52-7017-46E5-A1E7-F41035E9DC61}" destId="{64313E28-C48E-4CC3-B909-90F43E01BE46}" srcOrd="2" destOrd="0" presId="urn:microsoft.com/office/officeart/2009/layout/CircleArrowProcess"/>
    <dgm:cxn modelId="{8595B96F-9617-4CA7-ACD1-FDC1A4BBC08A}" type="presParOf" srcId="{64313E28-C48E-4CC3-B909-90F43E01BE46}" destId="{98F5B0B8-47A5-4541-8D3D-1C5066F81FC1}" srcOrd="0" destOrd="0" presId="urn:microsoft.com/office/officeart/2009/layout/CircleArrowProcess"/>
    <dgm:cxn modelId="{CA553476-F1C2-474C-8960-5B7D6C68C3D5}" type="presParOf" srcId="{D0CFAD52-7017-46E5-A1E7-F41035E9DC61}" destId="{DFB54B4D-C4E7-4B4B-A494-80FAA987109E}" srcOrd="3" destOrd="0" presId="urn:microsoft.com/office/officeart/2009/layout/CircleArrowProcess"/>
    <dgm:cxn modelId="{2AD4E722-FF7F-4E81-BFC4-D4B1E0AE565B}" type="presParOf" srcId="{D0CFAD52-7017-46E5-A1E7-F41035E9DC61}" destId="{03A602AD-FCBD-4E56-A7CE-10B2352F0227}" srcOrd="4" destOrd="0" presId="urn:microsoft.com/office/officeart/2009/layout/CircleArrowProcess"/>
    <dgm:cxn modelId="{0131C3FF-CD1B-48DB-8B04-0DFF6DBC37B0}" type="presParOf" srcId="{03A602AD-FCBD-4E56-A7CE-10B2352F0227}" destId="{2BB3F376-2E70-42E5-8C49-D744E4143741}" srcOrd="0" destOrd="0" presId="urn:microsoft.com/office/officeart/2009/layout/CircleArrowProcess"/>
    <dgm:cxn modelId="{2B9F93D9-8BBE-455B-A634-D9E4DFD725DD}" type="presParOf" srcId="{D0CFAD52-7017-46E5-A1E7-F41035E9DC61}" destId="{EEC9D849-A63F-4FAC-8320-4DF4944B044C}" srcOrd="5" destOrd="0" presId="urn:microsoft.com/office/officeart/2009/layout/CircleArrowProcess"/>
    <dgm:cxn modelId="{E361D9B9-6768-4594-B9EA-C93DB3611245}" type="presParOf" srcId="{D0CFAD52-7017-46E5-A1E7-F41035E9DC61}" destId="{F9D24647-534C-4031-BE35-808DC6E4DE49}" srcOrd="6" destOrd="0" presId="urn:microsoft.com/office/officeart/2009/layout/CircleArrowProcess"/>
    <dgm:cxn modelId="{EE2D6848-5E00-4CE1-B357-4429FB305A6E}" type="presParOf" srcId="{F9D24647-534C-4031-BE35-808DC6E4DE49}" destId="{60EC70DE-990B-4EB3-B7D4-F25C9B6CE578}" srcOrd="0" destOrd="0" presId="urn:microsoft.com/office/officeart/2009/layout/CircleArrowProcess"/>
    <dgm:cxn modelId="{4D03E1E2-661D-4020-8FC1-067B0444D5FB}" type="presParOf" srcId="{D0CFAD52-7017-46E5-A1E7-F41035E9DC61}" destId="{1287D8B0-E74F-4D48-9427-C48B33C18C52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B182B7-BCCA-4D0E-9F3B-498BA68F7731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51D7B28-038D-4898-8E63-BA56CDDFEB69}">
      <dgm:prSet phldrT="[Texte]" custT="1"/>
      <dgm:spPr/>
      <dgm:t>
        <a:bodyPr/>
        <a:lstStyle/>
        <a:p>
          <a:r>
            <a:rPr lang="fr-FR" sz="1400" dirty="0"/>
            <a:t>Mobiliser des concepts</a:t>
          </a:r>
        </a:p>
      </dgm:t>
    </dgm:pt>
    <dgm:pt modelId="{15C9702F-32C3-4A4F-BD4D-F8F2A4189166}" type="parTrans" cxnId="{7906BCD9-B6B5-4386-ADD5-E27CDB65B81E}">
      <dgm:prSet/>
      <dgm:spPr/>
      <dgm:t>
        <a:bodyPr/>
        <a:lstStyle/>
        <a:p>
          <a:endParaRPr lang="fr-FR"/>
        </a:p>
      </dgm:t>
    </dgm:pt>
    <dgm:pt modelId="{AC36403C-3F65-4D9C-A2E8-DA0ED324CCDD}" type="sibTrans" cxnId="{7906BCD9-B6B5-4386-ADD5-E27CDB65B81E}">
      <dgm:prSet/>
      <dgm:spPr/>
      <dgm:t>
        <a:bodyPr/>
        <a:lstStyle/>
        <a:p>
          <a:endParaRPr lang="fr-FR"/>
        </a:p>
      </dgm:t>
    </dgm:pt>
    <dgm:pt modelId="{413AAE36-A175-47AE-82A7-1030212D52CF}">
      <dgm:prSet phldrT="[Texte]" custT="1"/>
      <dgm:spPr/>
      <dgm:t>
        <a:bodyPr/>
        <a:lstStyle/>
        <a:p>
          <a:r>
            <a:rPr lang="fr-FR" sz="1400" dirty="0"/>
            <a:t>Exploiter différents type de documents</a:t>
          </a:r>
        </a:p>
      </dgm:t>
    </dgm:pt>
    <dgm:pt modelId="{EC28C407-1A03-4171-89EE-DD3C344D4C04}" type="parTrans" cxnId="{42350719-2682-492E-A45A-2837C1D10B69}">
      <dgm:prSet/>
      <dgm:spPr/>
      <dgm:t>
        <a:bodyPr/>
        <a:lstStyle/>
        <a:p>
          <a:endParaRPr lang="fr-FR"/>
        </a:p>
      </dgm:t>
    </dgm:pt>
    <dgm:pt modelId="{DAC7CD20-F9E8-4821-9B6B-D8E142F395C1}" type="sibTrans" cxnId="{42350719-2682-492E-A45A-2837C1D10B69}">
      <dgm:prSet/>
      <dgm:spPr/>
      <dgm:t>
        <a:bodyPr/>
        <a:lstStyle/>
        <a:p>
          <a:endParaRPr lang="fr-FR"/>
        </a:p>
      </dgm:t>
    </dgm:pt>
    <dgm:pt modelId="{F61B596B-7D93-4BA6-89A2-7A77E011AE22}">
      <dgm:prSet phldrT="[Texte]" custT="1"/>
      <dgm:spPr/>
      <dgm:t>
        <a:bodyPr/>
        <a:lstStyle/>
        <a:p>
          <a:r>
            <a:rPr lang="fr-FR" sz="1400" dirty="0"/>
            <a:t>Expliciter des mécanismes fondamentaux </a:t>
          </a:r>
        </a:p>
      </dgm:t>
    </dgm:pt>
    <dgm:pt modelId="{0D0E001C-B056-41B7-99FB-69568E8DDA66}" type="parTrans" cxnId="{7C6D27A1-4FF1-442F-8BD2-431F0AB0BE95}">
      <dgm:prSet/>
      <dgm:spPr/>
      <dgm:t>
        <a:bodyPr/>
        <a:lstStyle/>
        <a:p>
          <a:endParaRPr lang="fr-FR"/>
        </a:p>
      </dgm:t>
    </dgm:pt>
    <dgm:pt modelId="{A827462F-02F6-490F-BA05-0D144FEEBD60}" type="sibTrans" cxnId="{7C6D27A1-4FF1-442F-8BD2-431F0AB0BE95}">
      <dgm:prSet/>
      <dgm:spPr/>
      <dgm:t>
        <a:bodyPr/>
        <a:lstStyle/>
        <a:p>
          <a:endParaRPr lang="fr-FR"/>
        </a:p>
      </dgm:t>
    </dgm:pt>
    <dgm:pt modelId="{20E97734-7667-4DE1-94B0-AA339BF010DF}">
      <dgm:prSet phldrT="[Texte]" custT="1"/>
      <dgm:spPr/>
      <dgm:t>
        <a:bodyPr/>
        <a:lstStyle/>
        <a:p>
          <a:r>
            <a:rPr lang="fr-FR" sz="1400" dirty="0"/>
            <a:t>Proposer, justifier, structurer un écrit. </a:t>
          </a:r>
        </a:p>
      </dgm:t>
    </dgm:pt>
    <dgm:pt modelId="{F88D3F67-BAB4-4B4D-AC45-7703F6C9053C}" type="parTrans" cxnId="{47583802-D52A-454B-9657-5830E00A6013}">
      <dgm:prSet/>
      <dgm:spPr/>
      <dgm:t>
        <a:bodyPr/>
        <a:lstStyle/>
        <a:p>
          <a:endParaRPr lang="fr-FR"/>
        </a:p>
      </dgm:t>
    </dgm:pt>
    <dgm:pt modelId="{F55B4147-B863-465F-AE4C-5B79030B5CDA}" type="sibTrans" cxnId="{47583802-D52A-454B-9657-5830E00A6013}">
      <dgm:prSet/>
      <dgm:spPr/>
      <dgm:t>
        <a:bodyPr/>
        <a:lstStyle/>
        <a:p>
          <a:endParaRPr lang="fr-FR"/>
        </a:p>
      </dgm:t>
    </dgm:pt>
    <dgm:pt modelId="{11D2AB01-EED5-4798-B66E-D2A3CD9456E1}" type="pres">
      <dgm:prSet presAssocID="{3AB182B7-BCCA-4D0E-9F3B-498BA68F773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67E9109-6E36-4862-923D-4BA750B09F1E}" type="pres">
      <dgm:prSet presAssocID="{451D7B28-038D-4898-8E63-BA56CDDFEB69}" presName="Accent1" presStyleCnt="0"/>
      <dgm:spPr/>
    </dgm:pt>
    <dgm:pt modelId="{C332F401-56E9-466E-B2CF-F8AC0F8D71FE}" type="pres">
      <dgm:prSet presAssocID="{451D7B28-038D-4898-8E63-BA56CDDFEB69}" presName="Accent" presStyleLbl="node1" presStyleIdx="0" presStyleCnt="4"/>
      <dgm:spPr/>
    </dgm:pt>
    <dgm:pt modelId="{0002465C-4A51-48DC-8DF4-C397F8D29C92}" type="pres">
      <dgm:prSet presAssocID="{451D7B28-038D-4898-8E63-BA56CDDFEB6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6ADE1A-79E9-4332-B187-39F87BBCD174}" type="pres">
      <dgm:prSet presAssocID="{F61B596B-7D93-4BA6-89A2-7A77E011AE22}" presName="Accent2" presStyleCnt="0"/>
      <dgm:spPr/>
    </dgm:pt>
    <dgm:pt modelId="{86698DA2-AC77-4AA6-B11C-DD75E446D460}" type="pres">
      <dgm:prSet presAssocID="{F61B596B-7D93-4BA6-89A2-7A77E011AE22}" presName="Accent" presStyleLbl="node1" presStyleIdx="1" presStyleCnt="4"/>
      <dgm:spPr/>
    </dgm:pt>
    <dgm:pt modelId="{34E95D60-60C9-4D39-B7CA-C428F49DCCF3}" type="pres">
      <dgm:prSet presAssocID="{F61B596B-7D93-4BA6-89A2-7A77E011AE22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57099C-DB20-460B-8FFF-04F73B7B3ED0}" type="pres">
      <dgm:prSet presAssocID="{413AAE36-A175-47AE-82A7-1030212D52CF}" presName="Accent3" presStyleCnt="0"/>
      <dgm:spPr/>
    </dgm:pt>
    <dgm:pt modelId="{B134960A-6BCF-48E6-8E19-D56AFD005943}" type="pres">
      <dgm:prSet presAssocID="{413AAE36-A175-47AE-82A7-1030212D52CF}" presName="Accent" presStyleLbl="node1" presStyleIdx="2" presStyleCnt="4"/>
      <dgm:spPr/>
    </dgm:pt>
    <dgm:pt modelId="{D758486E-B246-4484-B07A-ABC2A3287F89}" type="pres">
      <dgm:prSet presAssocID="{413AAE36-A175-47AE-82A7-1030212D52CF}" presName="Parent3" presStyleLbl="revTx" presStyleIdx="2" presStyleCnt="4" custFlipHor="1" custScaleX="1074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80EF0E-074D-49AA-8FFE-274E3F6A051A}" type="pres">
      <dgm:prSet presAssocID="{20E97734-7667-4DE1-94B0-AA339BF010DF}" presName="Accent4" presStyleCnt="0"/>
      <dgm:spPr/>
    </dgm:pt>
    <dgm:pt modelId="{3C2F7F5C-0279-412C-A81F-E31FF19DCD72}" type="pres">
      <dgm:prSet presAssocID="{20E97734-7667-4DE1-94B0-AA339BF010DF}" presName="Accent" presStyleLbl="node1" presStyleIdx="3" presStyleCnt="4"/>
      <dgm:spPr/>
    </dgm:pt>
    <dgm:pt modelId="{F0F1D8CE-D9E3-4C26-9F94-0E68EDDF2AC2}" type="pres">
      <dgm:prSet presAssocID="{20E97734-7667-4DE1-94B0-AA339BF010D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523FBB-B501-460F-BC46-0ECFE653E203}" type="presOf" srcId="{20E97734-7667-4DE1-94B0-AA339BF010DF}" destId="{F0F1D8CE-D9E3-4C26-9F94-0E68EDDF2AC2}" srcOrd="0" destOrd="0" presId="urn:microsoft.com/office/officeart/2009/layout/CircleArrowProcess"/>
    <dgm:cxn modelId="{7906BCD9-B6B5-4386-ADD5-E27CDB65B81E}" srcId="{3AB182B7-BCCA-4D0E-9F3B-498BA68F7731}" destId="{451D7B28-038D-4898-8E63-BA56CDDFEB69}" srcOrd="0" destOrd="0" parTransId="{15C9702F-32C3-4A4F-BD4D-F8F2A4189166}" sibTransId="{AC36403C-3F65-4D9C-A2E8-DA0ED324CCDD}"/>
    <dgm:cxn modelId="{DD5D5445-594F-42E6-BE64-ACFC047A90B7}" type="presOf" srcId="{413AAE36-A175-47AE-82A7-1030212D52CF}" destId="{D758486E-B246-4484-B07A-ABC2A3287F89}" srcOrd="0" destOrd="0" presId="urn:microsoft.com/office/officeart/2009/layout/CircleArrowProcess"/>
    <dgm:cxn modelId="{7C6D27A1-4FF1-442F-8BD2-431F0AB0BE95}" srcId="{3AB182B7-BCCA-4D0E-9F3B-498BA68F7731}" destId="{F61B596B-7D93-4BA6-89A2-7A77E011AE22}" srcOrd="1" destOrd="0" parTransId="{0D0E001C-B056-41B7-99FB-69568E8DDA66}" sibTransId="{A827462F-02F6-490F-BA05-0D144FEEBD60}"/>
    <dgm:cxn modelId="{47583802-D52A-454B-9657-5830E00A6013}" srcId="{3AB182B7-BCCA-4D0E-9F3B-498BA68F7731}" destId="{20E97734-7667-4DE1-94B0-AA339BF010DF}" srcOrd="3" destOrd="0" parTransId="{F88D3F67-BAB4-4B4D-AC45-7703F6C9053C}" sibTransId="{F55B4147-B863-465F-AE4C-5B79030B5CDA}"/>
    <dgm:cxn modelId="{42350719-2682-492E-A45A-2837C1D10B69}" srcId="{3AB182B7-BCCA-4D0E-9F3B-498BA68F7731}" destId="{413AAE36-A175-47AE-82A7-1030212D52CF}" srcOrd="2" destOrd="0" parTransId="{EC28C407-1A03-4171-89EE-DD3C344D4C04}" sibTransId="{DAC7CD20-F9E8-4821-9B6B-D8E142F395C1}"/>
    <dgm:cxn modelId="{8E05C44E-D775-4D73-9873-0F3FDA3A3C7C}" type="presOf" srcId="{F61B596B-7D93-4BA6-89A2-7A77E011AE22}" destId="{34E95D60-60C9-4D39-B7CA-C428F49DCCF3}" srcOrd="0" destOrd="0" presId="urn:microsoft.com/office/officeart/2009/layout/CircleArrowProcess"/>
    <dgm:cxn modelId="{93407736-429E-4005-8D64-8FA653756030}" type="presOf" srcId="{3AB182B7-BCCA-4D0E-9F3B-498BA68F7731}" destId="{11D2AB01-EED5-4798-B66E-D2A3CD9456E1}" srcOrd="0" destOrd="0" presId="urn:microsoft.com/office/officeart/2009/layout/CircleArrowProcess"/>
    <dgm:cxn modelId="{0D37577D-3832-46F9-9943-8CAB0D7FCAEC}" type="presOf" srcId="{451D7B28-038D-4898-8E63-BA56CDDFEB69}" destId="{0002465C-4A51-48DC-8DF4-C397F8D29C92}" srcOrd="0" destOrd="0" presId="urn:microsoft.com/office/officeart/2009/layout/CircleArrowProcess"/>
    <dgm:cxn modelId="{7E102860-6C3B-4FF2-B150-F3EF240AB351}" type="presParOf" srcId="{11D2AB01-EED5-4798-B66E-D2A3CD9456E1}" destId="{E67E9109-6E36-4862-923D-4BA750B09F1E}" srcOrd="0" destOrd="0" presId="urn:microsoft.com/office/officeart/2009/layout/CircleArrowProcess"/>
    <dgm:cxn modelId="{C19B809F-290E-4783-A574-670ECB633806}" type="presParOf" srcId="{E67E9109-6E36-4862-923D-4BA750B09F1E}" destId="{C332F401-56E9-466E-B2CF-F8AC0F8D71FE}" srcOrd="0" destOrd="0" presId="urn:microsoft.com/office/officeart/2009/layout/CircleArrowProcess"/>
    <dgm:cxn modelId="{BA992B20-212E-4332-BA3B-7C00AC9F8492}" type="presParOf" srcId="{11D2AB01-EED5-4798-B66E-D2A3CD9456E1}" destId="{0002465C-4A51-48DC-8DF4-C397F8D29C92}" srcOrd="1" destOrd="0" presId="urn:microsoft.com/office/officeart/2009/layout/CircleArrowProcess"/>
    <dgm:cxn modelId="{FDD1D871-8973-44B5-8BE2-EEC7FA845DC6}" type="presParOf" srcId="{11D2AB01-EED5-4798-B66E-D2A3CD9456E1}" destId="{E06ADE1A-79E9-4332-B187-39F87BBCD174}" srcOrd="2" destOrd="0" presId="urn:microsoft.com/office/officeart/2009/layout/CircleArrowProcess"/>
    <dgm:cxn modelId="{AFE1BBA7-3F52-4D0A-8408-2A602CF907AE}" type="presParOf" srcId="{E06ADE1A-79E9-4332-B187-39F87BBCD174}" destId="{86698DA2-AC77-4AA6-B11C-DD75E446D460}" srcOrd="0" destOrd="0" presId="urn:microsoft.com/office/officeart/2009/layout/CircleArrowProcess"/>
    <dgm:cxn modelId="{BD31B17E-4D2B-4430-8F76-B973E658E495}" type="presParOf" srcId="{11D2AB01-EED5-4798-B66E-D2A3CD9456E1}" destId="{34E95D60-60C9-4D39-B7CA-C428F49DCCF3}" srcOrd="3" destOrd="0" presId="urn:microsoft.com/office/officeart/2009/layout/CircleArrowProcess"/>
    <dgm:cxn modelId="{958370CF-DB95-4F88-9FC4-CA334A2F75FE}" type="presParOf" srcId="{11D2AB01-EED5-4798-B66E-D2A3CD9456E1}" destId="{AD57099C-DB20-460B-8FFF-04F73B7B3ED0}" srcOrd="4" destOrd="0" presId="urn:microsoft.com/office/officeart/2009/layout/CircleArrowProcess"/>
    <dgm:cxn modelId="{B78693D1-B74C-4B83-A8B0-DB5216DA66BC}" type="presParOf" srcId="{AD57099C-DB20-460B-8FFF-04F73B7B3ED0}" destId="{B134960A-6BCF-48E6-8E19-D56AFD005943}" srcOrd="0" destOrd="0" presId="urn:microsoft.com/office/officeart/2009/layout/CircleArrowProcess"/>
    <dgm:cxn modelId="{0F4DCEB9-B887-4E7F-8461-4E27F9DC4887}" type="presParOf" srcId="{11D2AB01-EED5-4798-B66E-D2A3CD9456E1}" destId="{D758486E-B246-4484-B07A-ABC2A3287F89}" srcOrd="5" destOrd="0" presId="urn:microsoft.com/office/officeart/2009/layout/CircleArrowProcess"/>
    <dgm:cxn modelId="{2BAC0DD1-5B63-4E56-850F-7DE3AE741E77}" type="presParOf" srcId="{11D2AB01-EED5-4798-B66E-D2A3CD9456E1}" destId="{2380EF0E-074D-49AA-8FFE-274E3F6A051A}" srcOrd="6" destOrd="0" presId="urn:microsoft.com/office/officeart/2009/layout/CircleArrowProcess"/>
    <dgm:cxn modelId="{0362DADB-251B-4B45-8025-DDED65F6CFDA}" type="presParOf" srcId="{2380EF0E-074D-49AA-8FFE-274E3F6A051A}" destId="{3C2F7F5C-0279-412C-A81F-E31FF19DCD72}" srcOrd="0" destOrd="0" presId="urn:microsoft.com/office/officeart/2009/layout/CircleArrowProcess"/>
    <dgm:cxn modelId="{70953221-238D-4424-B223-4A0356B754B4}" type="presParOf" srcId="{11D2AB01-EED5-4798-B66E-D2A3CD9456E1}" destId="{F0F1D8CE-D9E3-4C26-9F94-0E68EDDF2AC2}" srcOrd="7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A7E8E0-1048-464B-AF4F-E83F37455DBD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162C26D-C387-4F62-BED7-3B83C4357BA2}">
      <dgm:prSet phldrT="[Texte]"/>
      <dgm:spPr/>
      <dgm:t>
        <a:bodyPr/>
        <a:lstStyle/>
        <a:p>
          <a:r>
            <a:rPr lang="fr-FR" b="1" cap="small" baseline="0" dirty="0"/>
            <a:t>Une situation d’enseignement c’est …</a:t>
          </a:r>
        </a:p>
      </dgm:t>
    </dgm:pt>
    <dgm:pt modelId="{7459D4E6-F29E-4827-89E2-142FA5E5F330}" type="parTrans" cxnId="{4BC46C9F-A5D2-4B79-B736-F8D32C9C4E9C}">
      <dgm:prSet/>
      <dgm:spPr/>
      <dgm:t>
        <a:bodyPr/>
        <a:lstStyle/>
        <a:p>
          <a:endParaRPr lang="fr-FR"/>
        </a:p>
      </dgm:t>
    </dgm:pt>
    <dgm:pt modelId="{1A71F6A5-A024-404C-A356-2D2F8458E1F4}" type="sibTrans" cxnId="{4BC46C9F-A5D2-4B79-B736-F8D32C9C4E9C}">
      <dgm:prSet/>
      <dgm:spPr/>
      <dgm:t>
        <a:bodyPr/>
        <a:lstStyle/>
        <a:p>
          <a:endParaRPr lang="fr-FR"/>
        </a:p>
      </dgm:t>
    </dgm:pt>
    <dgm:pt modelId="{B5F9455E-7E7E-4EDA-BFDA-784C0B212DDC}">
      <dgm:prSet phldrT="[Texte]"/>
      <dgm:spPr/>
      <dgm:t>
        <a:bodyPr/>
        <a:lstStyle/>
        <a:p>
          <a:r>
            <a:rPr lang="fr-FR" b="1" cap="small" baseline="0" dirty="0"/>
            <a:t>Un contexte explicité</a:t>
          </a:r>
        </a:p>
      </dgm:t>
    </dgm:pt>
    <dgm:pt modelId="{7222DDA4-1957-47B0-BFD8-826CBBE01D33}" type="parTrans" cxnId="{0C89978E-D6D3-48BC-8EC6-CB5E378B781E}">
      <dgm:prSet/>
      <dgm:spPr/>
      <dgm:t>
        <a:bodyPr/>
        <a:lstStyle/>
        <a:p>
          <a:endParaRPr lang="fr-FR"/>
        </a:p>
      </dgm:t>
    </dgm:pt>
    <dgm:pt modelId="{10D77786-C04A-44EA-860C-83F6EA1ECFB4}" type="sibTrans" cxnId="{0C89978E-D6D3-48BC-8EC6-CB5E378B781E}">
      <dgm:prSet/>
      <dgm:spPr/>
      <dgm:t>
        <a:bodyPr/>
        <a:lstStyle/>
        <a:p>
          <a:endParaRPr lang="fr-FR"/>
        </a:p>
      </dgm:t>
    </dgm:pt>
    <dgm:pt modelId="{6D143007-C2A2-464D-9E00-90D697A12A99}">
      <dgm:prSet phldrT="[Texte]"/>
      <dgm:spPr/>
      <dgm:t>
        <a:bodyPr/>
        <a:lstStyle/>
        <a:p>
          <a:r>
            <a:rPr lang="fr-FR" b="1" cap="small" baseline="0" dirty="0"/>
            <a:t>Une thématique explicitée</a:t>
          </a:r>
        </a:p>
      </dgm:t>
    </dgm:pt>
    <dgm:pt modelId="{6F38B1E2-ADFA-4B90-AED0-A876AB0317BB}" type="parTrans" cxnId="{4111EE33-F7A4-4FD5-AC89-9233BA166885}">
      <dgm:prSet/>
      <dgm:spPr/>
      <dgm:t>
        <a:bodyPr/>
        <a:lstStyle/>
        <a:p>
          <a:endParaRPr lang="fr-FR"/>
        </a:p>
      </dgm:t>
    </dgm:pt>
    <dgm:pt modelId="{BDA76B52-3B66-42B8-B598-2D441739BAEF}" type="sibTrans" cxnId="{4111EE33-F7A4-4FD5-AC89-9233BA166885}">
      <dgm:prSet/>
      <dgm:spPr/>
      <dgm:t>
        <a:bodyPr/>
        <a:lstStyle/>
        <a:p>
          <a:endParaRPr lang="fr-FR"/>
        </a:p>
      </dgm:t>
    </dgm:pt>
    <dgm:pt modelId="{B9FC20D2-0AD2-4C16-A0B8-1313DE7DA496}">
      <dgm:prSet phldrT="[Texte]"/>
      <dgm:spPr/>
      <dgm:t>
        <a:bodyPr/>
        <a:lstStyle/>
        <a:p>
          <a:r>
            <a:rPr lang="fr-FR" b="1" cap="small" baseline="0" dirty="0"/>
            <a:t>Une dimension économique et juridique</a:t>
          </a:r>
        </a:p>
      </dgm:t>
    </dgm:pt>
    <dgm:pt modelId="{235D42DB-7DC3-4AC1-A66D-41CF6F3AE5F6}" type="parTrans" cxnId="{B755AD5B-9893-4772-B478-55A09B1DDA11}">
      <dgm:prSet/>
      <dgm:spPr/>
      <dgm:t>
        <a:bodyPr/>
        <a:lstStyle/>
        <a:p>
          <a:endParaRPr lang="fr-FR"/>
        </a:p>
      </dgm:t>
    </dgm:pt>
    <dgm:pt modelId="{3F8E2210-2148-4991-9CAA-3B245387BC65}" type="sibTrans" cxnId="{B755AD5B-9893-4772-B478-55A09B1DDA11}">
      <dgm:prSet/>
      <dgm:spPr/>
      <dgm:t>
        <a:bodyPr/>
        <a:lstStyle/>
        <a:p>
          <a:endParaRPr lang="fr-FR"/>
        </a:p>
      </dgm:t>
    </dgm:pt>
    <dgm:pt modelId="{316AE514-C9AC-4E50-BE88-FB43C641380C}">
      <dgm:prSet phldrT="[Texte]"/>
      <dgm:spPr/>
      <dgm:t>
        <a:bodyPr/>
        <a:lstStyle/>
        <a:p>
          <a:r>
            <a:rPr lang="fr-FR" b="1" cap="small" baseline="0" dirty="0"/>
            <a:t>Un rôle, un statut  pour l’élève (observateur, acteur, stagiaire, consommateur, citoyen)</a:t>
          </a:r>
        </a:p>
      </dgm:t>
    </dgm:pt>
    <dgm:pt modelId="{430FCD1B-D526-4362-ADAC-1AB34FB0611F}" type="parTrans" cxnId="{6F3BDF4A-848C-490B-959B-398B89B25C2C}">
      <dgm:prSet/>
      <dgm:spPr/>
      <dgm:t>
        <a:bodyPr/>
        <a:lstStyle/>
        <a:p>
          <a:endParaRPr lang="fr-FR"/>
        </a:p>
      </dgm:t>
    </dgm:pt>
    <dgm:pt modelId="{7D2CDBCD-30C0-4940-BEA7-CF8CFC9CAFED}" type="sibTrans" cxnId="{6F3BDF4A-848C-490B-959B-398B89B25C2C}">
      <dgm:prSet/>
      <dgm:spPr/>
      <dgm:t>
        <a:bodyPr/>
        <a:lstStyle/>
        <a:p>
          <a:endParaRPr lang="fr-FR"/>
        </a:p>
      </dgm:t>
    </dgm:pt>
    <dgm:pt modelId="{804A6099-B6D9-4E05-B349-29FD2E9F311D}" type="pres">
      <dgm:prSet presAssocID="{BAA7E8E0-1048-464B-AF4F-E83F37455D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7F1C95-8E0C-402D-996C-B8199CA150F2}" type="pres">
      <dgm:prSet presAssocID="{BAA7E8E0-1048-464B-AF4F-E83F37455DBD}" presName="matrix" presStyleCnt="0"/>
      <dgm:spPr/>
    </dgm:pt>
    <dgm:pt modelId="{B9458560-FF2E-4CB8-87CD-0A1C7619B513}" type="pres">
      <dgm:prSet presAssocID="{BAA7E8E0-1048-464B-AF4F-E83F37455DBD}" presName="tile1" presStyleLbl="node1" presStyleIdx="0" presStyleCnt="4"/>
      <dgm:spPr/>
      <dgm:t>
        <a:bodyPr/>
        <a:lstStyle/>
        <a:p>
          <a:endParaRPr lang="fr-FR"/>
        </a:p>
      </dgm:t>
    </dgm:pt>
    <dgm:pt modelId="{B0C24BC9-C047-4762-945D-CE1C7EDA2DDD}" type="pres">
      <dgm:prSet presAssocID="{BAA7E8E0-1048-464B-AF4F-E83F37455D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81BC74-DE53-4A7B-A130-2CF266139473}" type="pres">
      <dgm:prSet presAssocID="{BAA7E8E0-1048-464B-AF4F-E83F37455DBD}" presName="tile2" presStyleLbl="node1" presStyleIdx="1" presStyleCnt="4"/>
      <dgm:spPr/>
      <dgm:t>
        <a:bodyPr/>
        <a:lstStyle/>
        <a:p>
          <a:endParaRPr lang="fr-FR"/>
        </a:p>
      </dgm:t>
    </dgm:pt>
    <dgm:pt modelId="{E589C060-6D4F-4D10-90FB-3C5C1F837897}" type="pres">
      <dgm:prSet presAssocID="{BAA7E8E0-1048-464B-AF4F-E83F37455D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041D47-CB3A-419C-90A3-B0D81D62EE43}" type="pres">
      <dgm:prSet presAssocID="{BAA7E8E0-1048-464B-AF4F-E83F37455DBD}" presName="tile3" presStyleLbl="node1" presStyleIdx="2" presStyleCnt="4"/>
      <dgm:spPr/>
      <dgm:t>
        <a:bodyPr/>
        <a:lstStyle/>
        <a:p>
          <a:endParaRPr lang="fr-FR"/>
        </a:p>
      </dgm:t>
    </dgm:pt>
    <dgm:pt modelId="{B3571A22-DFD0-4D9E-BBA7-5E0DDC823751}" type="pres">
      <dgm:prSet presAssocID="{BAA7E8E0-1048-464B-AF4F-E83F37455D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8E382C-6444-489C-AA47-96A7D687FB61}" type="pres">
      <dgm:prSet presAssocID="{BAA7E8E0-1048-464B-AF4F-E83F37455DBD}" presName="tile4" presStyleLbl="node1" presStyleIdx="3" presStyleCnt="4"/>
      <dgm:spPr/>
      <dgm:t>
        <a:bodyPr/>
        <a:lstStyle/>
        <a:p>
          <a:endParaRPr lang="fr-FR"/>
        </a:p>
      </dgm:t>
    </dgm:pt>
    <dgm:pt modelId="{43660F22-78C5-485C-B06E-40AF89B1D3C3}" type="pres">
      <dgm:prSet presAssocID="{BAA7E8E0-1048-464B-AF4F-E83F37455D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E101F9-888E-47B3-B5CD-174C26FEFF5B}" type="pres">
      <dgm:prSet presAssocID="{BAA7E8E0-1048-464B-AF4F-E83F37455DB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D0894385-84A0-4675-A819-3092B5288ACB}" type="presOf" srcId="{B5F9455E-7E7E-4EDA-BFDA-784C0B212DDC}" destId="{B9458560-FF2E-4CB8-87CD-0A1C7619B513}" srcOrd="0" destOrd="0" presId="urn:microsoft.com/office/officeart/2005/8/layout/matrix1"/>
    <dgm:cxn modelId="{96CEE00B-C32F-4AAB-A047-55C3F5669854}" type="presOf" srcId="{B9FC20D2-0AD2-4C16-A0B8-1313DE7DA496}" destId="{1B041D47-CB3A-419C-90A3-B0D81D62EE43}" srcOrd="0" destOrd="0" presId="urn:microsoft.com/office/officeart/2005/8/layout/matrix1"/>
    <dgm:cxn modelId="{6F3BDF4A-848C-490B-959B-398B89B25C2C}" srcId="{8162C26D-C387-4F62-BED7-3B83C4357BA2}" destId="{316AE514-C9AC-4E50-BE88-FB43C641380C}" srcOrd="3" destOrd="0" parTransId="{430FCD1B-D526-4362-ADAC-1AB34FB0611F}" sibTransId="{7D2CDBCD-30C0-4940-BEA7-CF8CFC9CAFED}"/>
    <dgm:cxn modelId="{FA9CF49A-8170-4ED9-BE4B-537609398B91}" type="presOf" srcId="{6D143007-C2A2-464D-9E00-90D697A12A99}" destId="{E589C060-6D4F-4D10-90FB-3C5C1F837897}" srcOrd="1" destOrd="0" presId="urn:microsoft.com/office/officeart/2005/8/layout/matrix1"/>
    <dgm:cxn modelId="{7033CEA8-519B-4CEA-8FA6-9B1A68BAA4E7}" type="presOf" srcId="{BAA7E8E0-1048-464B-AF4F-E83F37455DBD}" destId="{804A6099-B6D9-4E05-B349-29FD2E9F311D}" srcOrd="0" destOrd="0" presId="urn:microsoft.com/office/officeart/2005/8/layout/matrix1"/>
    <dgm:cxn modelId="{97CEA5FE-E5C5-4FE4-8DF4-3E7963602CCB}" type="presOf" srcId="{B9FC20D2-0AD2-4C16-A0B8-1313DE7DA496}" destId="{B3571A22-DFD0-4D9E-BBA7-5E0DDC823751}" srcOrd="1" destOrd="0" presId="urn:microsoft.com/office/officeart/2005/8/layout/matrix1"/>
    <dgm:cxn modelId="{776BFC0C-8ADE-449E-8EA4-C26C5F4CA6BF}" type="presOf" srcId="{316AE514-C9AC-4E50-BE88-FB43C641380C}" destId="{43660F22-78C5-485C-B06E-40AF89B1D3C3}" srcOrd="1" destOrd="0" presId="urn:microsoft.com/office/officeart/2005/8/layout/matrix1"/>
    <dgm:cxn modelId="{5DF626C4-D7BD-4878-93EF-C85A5EBC60AF}" type="presOf" srcId="{316AE514-C9AC-4E50-BE88-FB43C641380C}" destId="{8F8E382C-6444-489C-AA47-96A7D687FB61}" srcOrd="0" destOrd="0" presId="urn:microsoft.com/office/officeart/2005/8/layout/matrix1"/>
    <dgm:cxn modelId="{383E1A10-A1C5-42FC-8EB1-BBBF6F9BFDA9}" type="presOf" srcId="{B5F9455E-7E7E-4EDA-BFDA-784C0B212DDC}" destId="{B0C24BC9-C047-4762-945D-CE1C7EDA2DDD}" srcOrd="1" destOrd="0" presId="urn:microsoft.com/office/officeart/2005/8/layout/matrix1"/>
    <dgm:cxn modelId="{310E265B-9055-4B71-B725-E493EF4D5120}" type="presOf" srcId="{8162C26D-C387-4F62-BED7-3B83C4357BA2}" destId="{E6E101F9-888E-47B3-B5CD-174C26FEFF5B}" srcOrd="0" destOrd="0" presId="urn:microsoft.com/office/officeart/2005/8/layout/matrix1"/>
    <dgm:cxn modelId="{4111EE33-F7A4-4FD5-AC89-9233BA166885}" srcId="{8162C26D-C387-4F62-BED7-3B83C4357BA2}" destId="{6D143007-C2A2-464D-9E00-90D697A12A99}" srcOrd="1" destOrd="0" parTransId="{6F38B1E2-ADFA-4B90-AED0-A876AB0317BB}" sibTransId="{BDA76B52-3B66-42B8-B598-2D441739BAEF}"/>
    <dgm:cxn modelId="{0C89978E-D6D3-48BC-8EC6-CB5E378B781E}" srcId="{8162C26D-C387-4F62-BED7-3B83C4357BA2}" destId="{B5F9455E-7E7E-4EDA-BFDA-784C0B212DDC}" srcOrd="0" destOrd="0" parTransId="{7222DDA4-1957-47B0-BFD8-826CBBE01D33}" sibTransId="{10D77786-C04A-44EA-860C-83F6EA1ECFB4}"/>
    <dgm:cxn modelId="{0BAF7302-7753-457F-8CBE-DA66EC944B86}" type="presOf" srcId="{6D143007-C2A2-464D-9E00-90D697A12A99}" destId="{D981BC74-DE53-4A7B-A130-2CF266139473}" srcOrd="0" destOrd="0" presId="urn:microsoft.com/office/officeart/2005/8/layout/matrix1"/>
    <dgm:cxn modelId="{B755AD5B-9893-4772-B478-55A09B1DDA11}" srcId="{8162C26D-C387-4F62-BED7-3B83C4357BA2}" destId="{B9FC20D2-0AD2-4C16-A0B8-1313DE7DA496}" srcOrd="2" destOrd="0" parTransId="{235D42DB-7DC3-4AC1-A66D-41CF6F3AE5F6}" sibTransId="{3F8E2210-2148-4991-9CAA-3B245387BC65}"/>
    <dgm:cxn modelId="{4BC46C9F-A5D2-4B79-B736-F8D32C9C4E9C}" srcId="{BAA7E8E0-1048-464B-AF4F-E83F37455DBD}" destId="{8162C26D-C387-4F62-BED7-3B83C4357BA2}" srcOrd="0" destOrd="0" parTransId="{7459D4E6-F29E-4827-89E2-142FA5E5F330}" sibTransId="{1A71F6A5-A024-404C-A356-2D2F8458E1F4}"/>
    <dgm:cxn modelId="{3F29413D-99BC-49C5-B4DD-801A88BD6B0C}" type="presParOf" srcId="{804A6099-B6D9-4E05-B349-29FD2E9F311D}" destId="{B87F1C95-8E0C-402D-996C-B8199CA150F2}" srcOrd="0" destOrd="0" presId="urn:microsoft.com/office/officeart/2005/8/layout/matrix1"/>
    <dgm:cxn modelId="{DAF13B3E-75DE-4975-8C82-D07686A03441}" type="presParOf" srcId="{B87F1C95-8E0C-402D-996C-B8199CA150F2}" destId="{B9458560-FF2E-4CB8-87CD-0A1C7619B513}" srcOrd="0" destOrd="0" presId="urn:microsoft.com/office/officeart/2005/8/layout/matrix1"/>
    <dgm:cxn modelId="{36211D62-CA1A-4730-8960-555F74A49843}" type="presParOf" srcId="{B87F1C95-8E0C-402D-996C-B8199CA150F2}" destId="{B0C24BC9-C047-4762-945D-CE1C7EDA2DDD}" srcOrd="1" destOrd="0" presId="urn:microsoft.com/office/officeart/2005/8/layout/matrix1"/>
    <dgm:cxn modelId="{F66A9F9D-B89A-49F2-B9C3-964D3EAE90CA}" type="presParOf" srcId="{B87F1C95-8E0C-402D-996C-B8199CA150F2}" destId="{D981BC74-DE53-4A7B-A130-2CF266139473}" srcOrd="2" destOrd="0" presId="urn:microsoft.com/office/officeart/2005/8/layout/matrix1"/>
    <dgm:cxn modelId="{C2A9CE2A-D7EC-4995-8DFE-E36F318D4599}" type="presParOf" srcId="{B87F1C95-8E0C-402D-996C-B8199CA150F2}" destId="{E589C060-6D4F-4D10-90FB-3C5C1F837897}" srcOrd="3" destOrd="0" presId="urn:microsoft.com/office/officeart/2005/8/layout/matrix1"/>
    <dgm:cxn modelId="{F917DCF6-C929-45CB-8559-28A6B0D7A76B}" type="presParOf" srcId="{B87F1C95-8E0C-402D-996C-B8199CA150F2}" destId="{1B041D47-CB3A-419C-90A3-B0D81D62EE43}" srcOrd="4" destOrd="0" presId="urn:microsoft.com/office/officeart/2005/8/layout/matrix1"/>
    <dgm:cxn modelId="{B82B07B8-5E05-485D-B017-C2E6F8AF8895}" type="presParOf" srcId="{B87F1C95-8E0C-402D-996C-B8199CA150F2}" destId="{B3571A22-DFD0-4D9E-BBA7-5E0DDC823751}" srcOrd="5" destOrd="0" presId="urn:microsoft.com/office/officeart/2005/8/layout/matrix1"/>
    <dgm:cxn modelId="{32A99672-2BBE-44B7-B1DA-97CA3B521EEE}" type="presParOf" srcId="{B87F1C95-8E0C-402D-996C-B8199CA150F2}" destId="{8F8E382C-6444-489C-AA47-96A7D687FB61}" srcOrd="6" destOrd="0" presId="urn:microsoft.com/office/officeart/2005/8/layout/matrix1"/>
    <dgm:cxn modelId="{C2F5BBDB-0570-42B5-AC2F-4CD296500008}" type="presParOf" srcId="{B87F1C95-8E0C-402D-996C-B8199CA150F2}" destId="{43660F22-78C5-485C-B06E-40AF89B1D3C3}" srcOrd="7" destOrd="0" presId="urn:microsoft.com/office/officeart/2005/8/layout/matrix1"/>
    <dgm:cxn modelId="{FB0C0A6A-FEC2-427A-B031-3E336A574A0D}" type="presParOf" srcId="{804A6099-B6D9-4E05-B349-29FD2E9F311D}" destId="{E6E101F9-888E-47B3-B5CD-174C26FEFF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6EDD2-98D9-4543-984C-CCB5AD747A49}">
      <dsp:nvSpPr>
        <dsp:cNvPr id="0" name=""/>
        <dsp:cNvSpPr/>
      </dsp:nvSpPr>
      <dsp:spPr>
        <a:xfrm>
          <a:off x="2147676" y="109"/>
          <a:ext cx="2698203" cy="1220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Rentrée 2019 – classe de seconde</a:t>
          </a:r>
        </a:p>
      </dsp:txBody>
      <dsp:txXfrm>
        <a:off x="2147676" y="109"/>
        <a:ext cx="2698203" cy="1220354"/>
      </dsp:txXfrm>
    </dsp:sp>
    <dsp:sp modelId="{15BA57BD-486B-4091-8648-D2C116F8C6D5}">
      <dsp:nvSpPr>
        <dsp:cNvPr id="0" name=""/>
        <dsp:cNvSpPr/>
      </dsp:nvSpPr>
      <dsp:spPr>
        <a:xfrm>
          <a:off x="805625" y="0"/>
          <a:ext cx="1208150" cy="12203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469D5-0196-40A5-9480-A891FC228B1B}">
      <dsp:nvSpPr>
        <dsp:cNvPr id="0" name=""/>
        <dsp:cNvSpPr/>
      </dsp:nvSpPr>
      <dsp:spPr>
        <a:xfrm>
          <a:off x="818710" y="1421822"/>
          <a:ext cx="2698203" cy="1220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Nouveau Programme </a:t>
          </a:r>
        </a:p>
      </dsp:txBody>
      <dsp:txXfrm>
        <a:off x="818710" y="1421822"/>
        <a:ext cx="2698203" cy="1220354"/>
      </dsp:txXfrm>
    </dsp:sp>
    <dsp:sp modelId="{094B1727-827F-479E-8EAA-7496247F74DC}">
      <dsp:nvSpPr>
        <dsp:cNvPr id="0" name=""/>
        <dsp:cNvSpPr/>
      </dsp:nvSpPr>
      <dsp:spPr>
        <a:xfrm>
          <a:off x="3637728" y="1421822"/>
          <a:ext cx="1208150" cy="12203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F832E-9700-4D35-8058-FB3F15CF1E7A}">
      <dsp:nvSpPr>
        <dsp:cNvPr id="0" name=""/>
        <dsp:cNvSpPr/>
      </dsp:nvSpPr>
      <dsp:spPr>
        <a:xfrm>
          <a:off x="2147676" y="2843535"/>
          <a:ext cx="2698203" cy="1220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Modalités de certification modifiées</a:t>
          </a:r>
        </a:p>
      </dsp:txBody>
      <dsp:txXfrm>
        <a:off x="2147676" y="2843535"/>
        <a:ext cx="2698203" cy="1220354"/>
      </dsp:txXfrm>
    </dsp:sp>
    <dsp:sp modelId="{882486F3-55D1-4A5A-8825-F161668592B4}">
      <dsp:nvSpPr>
        <dsp:cNvPr id="0" name=""/>
        <dsp:cNvSpPr/>
      </dsp:nvSpPr>
      <dsp:spPr>
        <a:xfrm>
          <a:off x="818710" y="2843535"/>
          <a:ext cx="1208150" cy="12203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6B8C-87E7-4AD6-B309-2861849A8B1D}">
      <dsp:nvSpPr>
        <dsp:cNvPr id="0" name=""/>
        <dsp:cNvSpPr/>
      </dsp:nvSpPr>
      <dsp:spPr>
        <a:xfrm>
          <a:off x="2897646" y="204896"/>
          <a:ext cx="2694793" cy="814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Rentrée 2019 Classes de première et de terminale</a:t>
          </a:r>
        </a:p>
      </dsp:txBody>
      <dsp:txXfrm>
        <a:off x="2897646" y="204896"/>
        <a:ext cx="2694793" cy="814373"/>
      </dsp:txXfrm>
    </dsp:sp>
    <dsp:sp modelId="{2A8F9207-29ED-4929-80A4-EC32869E5D24}">
      <dsp:nvSpPr>
        <dsp:cNvPr id="0" name=""/>
        <dsp:cNvSpPr/>
      </dsp:nvSpPr>
      <dsp:spPr>
        <a:xfrm>
          <a:off x="1570359" y="2677"/>
          <a:ext cx="1206624" cy="121881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1EA17-3D1C-4B68-A370-F01AC6193FCA}">
      <dsp:nvSpPr>
        <dsp:cNvPr id="0" name=""/>
        <dsp:cNvSpPr/>
      </dsp:nvSpPr>
      <dsp:spPr>
        <a:xfrm>
          <a:off x="2951037" y="1265489"/>
          <a:ext cx="2694793" cy="78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Programme de 2010</a:t>
          </a:r>
        </a:p>
      </dsp:txBody>
      <dsp:txXfrm>
        <a:off x="2951037" y="1265489"/>
        <a:ext cx="2694793" cy="787498"/>
      </dsp:txXfrm>
    </dsp:sp>
    <dsp:sp modelId="{4AB10922-99BD-4AFF-BEAF-AA5D75C1178D}">
      <dsp:nvSpPr>
        <dsp:cNvPr id="0" name=""/>
        <dsp:cNvSpPr/>
      </dsp:nvSpPr>
      <dsp:spPr>
        <a:xfrm>
          <a:off x="1693994" y="1417828"/>
          <a:ext cx="1206624" cy="121881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45539-0A48-4051-9D20-73DEC78DE973}">
      <dsp:nvSpPr>
        <dsp:cNvPr id="0" name=""/>
        <dsp:cNvSpPr/>
      </dsp:nvSpPr>
      <dsp:spPr>
        <a:xfrm>
          <a:off x="2943673" y="2182206"/>
          <a:ext cx="2694793" cy="1218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Modalités ponctuelle, 2 heures 30 – Exploitation documentaire et étude</a:t>
          </a:r>
        </a:p>
      </dsp:txBody>
      <dsp:txXfrm>
        <a:off x="2943673" y="2182206"/>
        <a:ext cx="2694793" cy="1218812"/>
      </dsp:txXfrm>
    </dsp:sp>
    <dsp:sp modelId="{57919AD1-9C33-4D36-8CB1-0A5CE0DA6B62}">
      <dsp:nvSpPr>
        <dsp:cNvPr id="0" name=""/>
        <dsp:cNvSpPr/>
      </dsp:nvSpPr>
      <dsp:spPr>
        <a:xfrm>
          <a:off x="1764747" y="2182206"/>
          <a:ext cx="1206624" cy="121881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6727-064E-468E-A42E-2A6A12CB1966}">
      <dsp:nvSpPr>
        <dsp:cNvPr id="0" name=""/>
        <dsp:cNvSpPr/>
      </dsp:nvSpPr>
      <dsp:spPr>
        <a:xfrm>
          <a:off x="2227558" y="330889"/>
          <a:ext cx="4651838" cy="4651838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cap="small" dirty="0"/>
            <a:t>Module 1 – à la découverte de l’environnement économique et de son cadre juridique </a:t>
          </a:r>
          <a:endParaRPr lang="fr-FR" sz="1400" kern="1200" dirty="0"/>
        </a:p>
      </dsp:txBody>
      <dsp:txXfrm>
        <a:off x="4612179" y="1025896"/>
        <a:ext cx="1578302" cy="1079891"/>
      </dsp:txXfrm>
    </dsp:sp>
    <dsp:sp modelId="{675D13A8-2270-4476-A9A7-5ED8B47757F4}">
      <dsp:nvSpPr>
        <dsp:cNvPr id="0" name=""/>
        <dsp:cNvSpPr/>
      </dsp:nvSpPr>
      <dsp:spPr>
        <a:xfrm>
          <a:off x="2064744" y="555174"/>
          <a:ext cx="4651838" cy="4651838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cap="small" dirty="0"/>
            <a:t>Module 2 – la consommation : quels choix pour les ménages </a:t>
          </a:r>
        </a:p>
      </dsp:txBody>
      <dsp:txXfrm>
        <a:off x="5105052" y="2659577"/>
        <a:ext cx="1384475" cy="1168497"/>
      </dsp:txXfrm>
    </dsp:sp>
    <dsp:sp modelId="{3BA1D789-FE40-46B8-B55B-A499933710E1}">
      <dsp:nvSpPr>
        <dsp:cNvPr id="0" name=""/>
        <dsp:cNvSpPr/>
      </dsp:nvSpPr>
      <dsp:spPr>
        <a:xfrm>
          <a:off x="2064744" y="555174"/>
          <a:ext cx="4651838" cy="4651838"/>
        </a:xfrm>
        <a:prstGeom prst="pie">
          <a:avLst>
            <a:gd name="adj1" fmla="val 3240000"/>
            <a:gd name="adj2" fmla="val 756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cap="small"/>
            <a:t>Module 3 – la production : quelles évolutions? </a:t>
          </a:r>
          <a:endParaRPr lang="fr-FR" sz="1400" kern="1200" cap="small" dirty="0"/>
        </a:p>
      </dsp:txBody>
      <dsp:txXfrm>
        <a:off x="3559977" y="4044053"/>
        <a:ext cx="1661370" cy="996822"/>
      </dsp:txXfrm>
    </dsp:sp>
    <dsp:sp modelId="{CDB37A72-7BEE-48ED-B155-01A562183D2E}">
      <dsp:nvSpPr>
        <dsp:cNvPr id="0" name=""/>
        <dsp:cNvSpPr/>
      </dsp:nvSpPr>
      <dsp:spPr>
        <a:xfrm>
          <a:off x="2064744" y="555174"/>
          <a:ext cx="4651838" cy="4651838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cap="small" dirty="0"/>
            <a:t>Module 4 – l’État : quel rôle dans l’activité économique ? </a:t>
          </a:r>
        </a:p>
      </dsp:txBody>
      <dsp:txXfrm>
        <a:off x="2286260" y="2659577"/>
        <a:ext cx="1384475" cy="1168497"/>
      </dsp:txXfrm>
    </dsp:sp>
    <dsp:sp modelId="{5B19BA5B-5BBF-4B68-A363-91403447A517}">
      <dsp:nvSpPr>
        <dsp:cNvPr id="0" name=""/>
        <dsp:cNvSpPr/>
      </dsp:nvSpPr>
      <dsp:spPr>
        <a:xfrm>
          <a:off x="1982964" y="413991"/>
          <a:ext cx="4651838" cy="4651838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cap="small" dirty="0"/>
            <a:t>Module 5 – Le travail : quelles mutations ? </a:t>
          </a:r>
        </a:p>
      </dsp:txBody>
      <dsp:txXfrm>
        <a:off x="2661357" y="1122843"/>
        <a:ext cx="1578302" cy="1079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58560-FF2E-4CB8-87CD-0A1C7619B513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Un contexte explicité</a:t>
          </a:r>
        </a:p>
      </dsp:txBody>
      <dsp:txXfrm rot="5400000">
        <a:off x="-1" y="1"/>
        <a:ext cx="4114800" cy="1697236"/>
      </dsp:txXfrm>
    </dsp:sp>
    <dsp:sp modelId="{D981BC74-DE53-4A7B-A130-2CF266139473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rgbClr val="47D87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Une thématique explicitée</a:t>
          </a:r>
        </a:p>
      </dsp:txBody>
      <dsp:txXfrm>
        <a:off x="4114800" y="0"/>
        <a:ext cx="4114800" cy="1697236"/>
      </dsp:txXfrm>
    </dsp:sp>
    <dsp:sp modelId="{1B041D47-CB3A-419C-90A3-B0D81D62EE43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rgbClr val="ACE94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Une dimension économique et juridique</a:t>
          </a:r>
        </a:p>
      </dsp:txBody>
      <dsp:txXfrm rot="10800000">
        <a:off x="0" y="2828726"/>
        <a:ext cx="4114800" cy="1697236"/>
      </dsp:txXfrm>
    </dsp:sp>
    <dsp:sp modelId="{8F8E382C-6444-489C-AA47-96A7D687FB61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Un rôle, un statut  pour l’élève (observateur, acteur, stagiaire, consommateur, citoyen)</a:t>
          </a:r>
        </a:p>
      </dsp:txBody>
      <dsp:txXfrm rot="-5400000">
        <a:off x="4114799" y="2828726"/>
        <a:ext cx="4114800" cy="1697236"/>
      </dsp:txXfrm>
    </dsp:sp>
    <dsp:sp modelId="{E6E101F9-888E-47B3-B5CD-174C26FEFF5B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Une situation d’enseignement c’est …</a:t>
          </a:r>
        </a:p>
      </dsp:txBody>
      <dsp:txXfrm>
        <a:off x="2935594" y="1752471"/>
        <a:ext cx="2358410" cy="1021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58560-FF2E-4CB8-87CD-0A1C7619B513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Mobiliser des concepts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(Certificatif – maitrisés) </a:t>
          </a:r>
        </a:p>
      </dsp:txBody>
      <dsp:txXfrm rot="5400000">
        <a:off x="-1" y="1"/>
        <a:ext cx="4114800" cy="1697236"/>
      </dsp:txXfrm>
    </dsp:sp>
    <dsp:sp modelId="{D981BC74-DE53-4A7B-A130-2CF266139473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Expliciter des mécanismes fondamentaux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(certificatifs – maitrisés)</a:t>
          </a:r>
        </a:p>
      </dsp:txBody>
      <dsp:txXfrm>
        <a:off x="4114800" y="0"/>
        <a:ext cx="4114800" cy="1697236"/>
      </dsp:txXfrm>
    </dsp:sp>
    <dsp:sp modelId="{1B041D47-CB3A-419C-90A3-B0D81D62EE43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Exploiter différents type de documents  </a:t>
          </a:r>
          <a:r>
            <a:rPr lang="fr-FR" sz="2000" kern="1200" dirty="0"/>
            <a:t>(texte, statistiques, infographie, caricature, photographies, brèves…)</a:t>
          </a:r>
        </a:p>
      </dsp:txBody>
      <dsp:txXfrm rot="10800000">
        <a:off x="0" y="2828726"/>
        <a:ext cx="4114800" cy="1697236"/>
      </dsp:txXfrm>
    </dsp:sp>
    <dsp:sp modelId="{8F8E382C-6444-489C-AA47-96A7D687FB61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Proposer, justifier, structurer un écrit.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Argumenter un choix, une proposition</a:t>
          </a:r>
        </a:p>
      </dsp:txBody>
      <dsp:txXfrm rot="-5400000">
        <a:off x="4114799" y="2828726"/>
        <a:ext cx="4114800" cy="1697236"/>
      </dsp:txXfrm>
    </dsp:sp>
    <dsp:sp modelId="{E6E101F9-888E-47B3-B5CD-174C26FEFF5B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/>
            <a:t>L’activité des élèves dans une approche réflexive c’est…</a:t>
          </a:r>
        </a:p>
      </dsp:txBody>
      <dsp:txXfrm>
        <a:off x="2935594" y="1752471"/>
        <a:ext cx="2358410" cy="1021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2F401-56E9-466E-B2CF-F8AC0F8D71FE}">
      <dsp:nvSpPr>
        <dsp:cNvPr id="0" name=""/>
        <dsp:cNvSpPr/>
      </dsp:nvSpPr>
      <dsp:spPr>
        <a:xfrm>
          <a:off x="2053967" y="0"/>
          <a:ext cx="1942480" cy="19426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2465C-4A51-48DC-8DF4-C397F8D29C92}">
      <dsp:nvSpPr>
        <dsp:cNvPr id="0" name=""/>
        <dsp:cNvSpPr/>
      </dsp:nvSpPr>
      <dsp:spPr>
        <a:xfrm>
          <a:off x="2482836" y="703196"/>
          <a:ext cx="1084013" cy="54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Mobiliser des concepts</a:t>
          </a:r>
        </a:p>
      </dsp:txBody>
      <dsp:txXfrm>
        <a:off x="2482836" y="703196"/>
        <a:ext cx="1084013" cy="541950"/>
      </dsp:txXfrm>
    </dsp:sp>
    <dsp:sp modelId="{86698DA2-AC77-4AA6-B11C-DD75E446D460}">
      <dsp:nvSpPr>
        <dsp:cNvPr id="0" name=""/>
        <dsp:cNvSpPr/>
      </dsp:nvSpPr>
      <dsp:spPr>
        <a:xfrm>
          <a:off x="1514329" y="1116357"/>
          <a:ext cx="1942480" cy="19426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95D60-60C9-4D39-B7CA-C428F49DCCF3}">
      <dsp:nvSpPr>
        <dsp:cNvPr id="0" name=""/>
        <dsp:cNvSpPr/>
      </dsp:nvSpPr>
      <dsp:spPr>
        <a:xfrm>
          <a:off x="1941011" y="1821614"/>
          <a:ext cx="1084013" cy="54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Expliciter des mécanismes fondamentaux </a:t>
          </a:r>
        </a:p>
      </dsp:txBody>
      <dsp:txXfrm>
        <a:off x="1941011" y="1821614"/>
        <a:ext cx="1084013" cy="541950"/>
      </dsp:txXfrm>
    </dsp:sp>
    <dsp:sp modelId="{B134960A-6BCF-48E6-8E19-D56AFD005943}">
      <dsp:nvSpPr>
        <dsp:cNvPr id="0" name=""/>
        <dsp:cNvSpPr/>
      </dsp:nvSpPr>
      <dsp:spPr>
        <a:xfrm>
          <a:off x="2053967" y="2236835"/>
          <a:ext cx="1942480" cy="194267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8486E-B246-4484-B07A-ABC2A3287F89}">
      <dsp:nvSpPr>
        <dsp:cNvPr id="0" name=""/>
        <dsp:cNvSpPr/>
      </dsp:nvSpPr>
      <dsp:spPr>
        <a:xfrm flipH="1">
          <a:off x="2442581" y="2940032"/>
          <a:ext cx="1164523" cy="54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Exploiter différents type de documents</a:t>
          </a:r>
        </a:p>
      </dsp:txBody>
      <dsp:txXfrm>
        <a:off x="2442581" y="2940032"/>
        <a:ext cx="1164523" cy="541950"/>
      </dsp:txXfrm>
    </dsp:sp>
    <dsp:sp modelId="{3C2F7F5C-0279-412C-A81F-E31FF19DCD72}">
      <dsp:nvSpPr>
        <dsp:cNvPr id="0" name=""/>
        <dsp:cNvSpPr/>
      </dsp:nvSpPr>
      <dsp:spPr>
        <a:xfrm>
          <a:off x="1652791" y="3481983"/>
          <a:ext cx="1668834" cy="166964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1D8CE-D9E3-4C26-9F94-0E68EDDF2AC2}">
      <dsp:nvSpPr>
        <dsp:cNvPr id="0" name=""/>
        <dsp:cNvSpPr/>
      </dsp:nvSpPr>
      <dsp:spPr>
        <a:xfrm>
          <a:off x="1941011" y="4058450"/>
          <a:ext cx="1084013" cy="54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Proposer, justifier, structurer un écrit. Argumenter un choix, une proposition</a:t>
          </a:r>
        </a:p>
      </dsp:txBody>
      <dsp:txXfrm>
        <a:off x="1941011" y="4058450"/>
        <a:ext cx="1084013" cy="541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E67F8-48C9-406C-96A0-3E837F0ADCEA}">
      <dsp:nvSpPr>
        <dsp:cNvPr id="0" name=""/>
        <dsp:cNvSpPr/>
      </dsp:nvSpPr>
      <dsp:spPr>
        <a:xfrm>
          <a:off x="2346579" y="0"/>
          <a:ext cx="1942479" cy="19426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9B645-9EB3-4735-9ACE-F2B152143764}">
      <dsp:nvSpPr>
        <dsp:cNvPr id="0" name=""/>
        <dsp:cNvSpPr/>
      </dsp:nvSpPr>
      <dsp:spPr>
        <a:xfrm>
          <a:off x="2775447" y="703196"/>
          <a:ext cx="1084013" cy="54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Un contexte explicité</a:t>
          </a:r>
        </a:p>
      </dsp:txBody>
      <dsp:txXfrm>
        <a:off x="2775447" y="703196"/>
        <a:ext cx="1084013" cy="541950"/>
      </dsp:txXfrm>
    </dsp:sp>
    <dsp:sp modelId="{98F5B0B8-47A5-4541-8D3D-1C5066F81FC1}">
      <dsp:nvSpPr>
        <dsp:cNvPr id="0" name=""/>
        <dsp:cNvSpPr/>
      </dsp:nvSpPr>
      <dsp:spPr>
        <a:xfrm>
          <a:off x="1806940" y="1116356"/>
          <a:ext cx="1942479" cy="19426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4B4D-C4E7-4B4B-A494-80FAA987109E}">
      <dsp:nvSpPr>
        <dsp:cNvPr id="0" name=""/>
        <dsp:cNvSpPr/>
      </dsp:nvSpPr>
      <dsp:spPr>
        <a:xfrm>
          <a:off x="2233623" y="1821614"/>
          <a:ext cx="1084013" cy="54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Une thématique explicitée</a:t>
          </a:r>
        </a:p>
      </dsp:txBody>
      <dsp:txXfrm>
        <a:off x="2233623" y="1821614"/>
        <a:ext cx="1084013" cy="541950"/>
      </dsp:txXfrm>
    </dsp:sp>
    <dsp:sp modelId="{2BB3F376-2E70-42E5-8C49-D744E4143741}">
      <dsp:nvSpPr>
        <dsp:cNvPr id="0" name=""/>
        <dsp:cNvSpPr/>
      </dsp:nvSpPr>
      <dsp:spPr>
        <a:xfrm>
          <a:off x="2346579" y="2236835"/>
          <a:ext cx="1942479" cy="194267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D849-A63F-4FAC-8320-4DF4944B044C}">
      <dsp:nvSpPr>
        <dsp:cNvPr id="0" name=""/>
        <dsp:cNvSpPr/>
      </dsp:nvSpPr>
      <dsp:spPr>
        <a:xfrm>
          <a:off x="2775447" y="2940031"/>
          <a:ext cx="1084013" cy="54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Une dimension économique et juridique</a:t>
          </a:r>
        </a:p>
      </dsp:txBody>
      <dsp:txXfrm>
        <a:off x="2775447" y="2940031"/>
        <a:ext cx="1084013" cy="541950"/>
      </dsp:txXfrm>
    </dsp:sp>
    <dsp:sp modelId="{60EC70DE-990B-4EB3-B7D4-F25C9B6CE578}">
      <dsp:nvSpPr>
        <dsp:cNvPr id="0" name=""/>
        <dsp:cNvSpPr/>
      </dsp:nvSpPr>
      <dsp:spPr>
        <a:xfrm>
          <a:off x="1945403" y="3481982"/>
          <a:ext cx="1668834" cy="166964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7D8B0-E74F-4D48-9427-C48B33C18C52}">
      <dsp:nvSpPr>
        <dsp:cNvPr id="0" name=""/>
        <dsp:cNvSpPr/>
      </dsp:nvSpPr>
      <dsp:spPr>
        <a:xfrm>
          <a:off x="2233623" y="4058449"/>
          <a:ext cx="1084013" cy="54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Un statut, un rôle</a:t>
          </a:r>
        </a:p>
      </dsp:txBody>
      <dsp:txXfrm>
        <a:off x="2233623" y="4058449"/>
        <a:ext cx="1084013" cy="541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2F401-56E9-466E-B2CF-F8AC0F8D71FE}">
      <dsp:nvSpPr>
        <dsp:cNvPr id="0" name=""/>
        <dsp:cNvSpPr/>
      </dsp:nvSpPr>
      <dsp:spPr>
        <a:xfrm>
          <a:off x="1889073" y="0"/>
          <a:ext cx="2399130" cy="23993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2465C-4A51-48DC-8DF4-C397F8D29C92}">
      <dsp:nvSpPr>
        <dsp:cNvPr id="0" name=""/>
        <dsp:cNvSpPr/>
      </dsp:nvSpPr>
      <dsp:spPr>
        <a:xfrm>
          <a:off x="2418763" y="868508"/>
          <a:ext cx="1338850" cy="66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Mobiliser des concepts</a:t>
          </a:r>
        </a:p>
      </dsp:txBody>
      <dsp:txXfrm>
        <a:off x="2418763" y="868508"/>
        <a:ext cx="1338850" cy="669356"/>
      </dsp:txXfrm>
    </dsp:sp>
    <dsp:sp modelId="{86698DA2-AC77-4AA6-B11C-DD75E446D460}">
      <dsp:nvSpPr>
        <dsp:cNvPr id="0" name=""/>
        <dsp:cNvSpPr/>
      </dsp:nvSpPr>
      <dsp:spPr>
        <a:xfrm>
          <a:off x="1222573" y="1378797"/>
          <a:ext cx="2399130" cy="23993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95D60-60C9-4D39-B7CA-C428F49DCCF3}">
      <dsp:nvSpPr>
        <dsp:cNvPr id="0" name=""/>
        <dsp:cNvSpPr/>
      </dsp:nvSpPr>
      <dsp:spPr>
        <a:xfrm>
          <a:off x="1749563" y="2249850"/>
          <a:ext cx="1338850" cy="66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Expliciter des mécanismes fondamentaux </a:t>
          </a:r>
        </a:p>
      </dsp:txBody>
      <dsp:txXfrm>
        <a:off x="1749563" y="2249850"/>
        <a:ext cx="1338850" cy="669356"/>
      </dsp:txXfrm>
    </dsp:sp>
    <dsp:sp modelId="{B134960A-6BCF-48E6-8E19-D56AFD005943}">
      <dsp:nvSpPr>
        <dsp:cNvPr id="0" name=""/>
        <dsp:cNvSpPr/>
      </dsp:nvSpPr>
      <dsp:spPr>
        <a:xfrm>
          <a:off x="1889073" y="2762684"/>
          <a:ext cx="2399130" cy="239937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8486E-B246-4484-B07A-ABC2A3287F89}">
      <dsp:nvSpPr>
        <dsp:cNvPr id="0" name=""/>
        <dsp:cNvSpPr/>
      </dsp:nvSpPr>
      <dsp:spPr>
        <a:xfrm flipH="1">
          <a:off x="2369045" y="3631192"/>
          <a:ext cx="1438286" cy="66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Exploiter différents type de documents</a:t>
          </a:r>
        </a:p>
      </dsp:txBody>
      <dsp:txXfrm>
        <a:off x="2369045" y="3631192"/>
        <a:ext cx="1438286" cy="669356"/>
      </dsp:txXfrm>
    </dsp:sp>
    <dsp:sp modelId="{3C2F7F5C-0279-412C-A81F-E31FF19DCD72}">
      <dsp:nvSpPr>
        <dsp:cNvPr id="0" name=""/>
        <dsp:cNvSpPr/>
      </dsp:nvSpPr>
      <dsp:spPr>
        <a:xfrm>
          <a:off x="1393586" y="4300548"/>
          <a:ext cx="2061154" cy="206215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1D8CE-D9E3-4C26-9F94-0E68EDDF2AC2}">
      <dsp:nvSpPr>
        <dsp:cNvPr id="0" name=""/>
        <dsp:cNvSpPr/>
      </dsp:nvSpPr>
      <dsp:spPr>
        <a:xfrm>
          <a:off x="1749563" y="5012535"/>
          <a:ext cx="1338850" cy="66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Proposer, justifier, structurer un écrit. </a:t>
          </a:r>
        </a:p>
      </dsp:txBody>
      <dsp:txXfrm>
        <a:off x="1749563" y="5012535"/>
        <a:ext cx="1338850" cy="6693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58560-FF2E-4CB8-87CD-0A1C7619B513}">
      <dsp:nvSpPr>
        <dsp:cNvPr id="0" name=""/>
        <dsp:cNvSpPr/>
      </dsp:nvSpPr>
      <dsp:spPr>
        <a:xfrm rot="16200000">
          <a:off x="1214984" y="-1214984"/>
          <a:ext cx="1684831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cap="small" baseline="0" dirty="0"/>
            <a:t>Un contexte explicité</a:t>
          </a:r>
        </a:p>
      </dsp:txBody>
      <dsp:txXfrm rot="5400000">
        <a:off x="0" y="0"/>
        <a:ext cx="4114800" cy="1263623"/>
      </dsp:txXfrm>
    </dsp:sp>
    <dsp:sp modelId="{D981BC74-DE53-4A7B-A130-2CF266139473}">
      <dsp:nvSpPr>
        <dsp:cNvPr id="0" name=""/>
        <dsp:cNvSpPr/>
      </dsp:nvSpPr>
      <dsp:spPr>
        <a:xfrm>
          <a:off x="4114800" y="0"/>
          <a:ext cx="4114800" cy="1684831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cap="small" baseline="0" dirty="0"/>
            <a:t>Une thématique explicitée</a:t>
          </a:r>
        </a:p>
      </dsp:txBody>
      <dsp:txXfrm>
        <a:off x="4114800" y="0"/>
        <a:ext cx="4114800" cy="1263623"/>
      </dsp:txXfrm>
    </dsp:sp>
    <dsp:sp modelId="{1B041D47-CB3A-419C-90A3-B0D81D62EE43}">
      <dsp:nvSpPr>
        <dsp:cNvPr id="0" name=""/>
        <dsp:cNvSpPr/>
      </dsp:nvSpPr>
      <dsp:spPr>
        <a:xfrm rot="10800000">
          <a:off x="0" y="1684831"/>
          <a:ext cx="4114800" cy="1684831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cap="small" baseline="0" dirty="0"/>
            <a:t>Une dimension économique et juridique</a:t>
          </a:r>
        </a:p>
      </dsp:txBody>
      <dsp:txXfrm rot="10800000">
        <a:off x="0" y="2106039"/>
        <a:ext cx="4114800" cy="1263623"/>
      </dsp:txXfrm>
    </dsp:sp>
    <dsp:sp modelId="{8F8E382C-6444-489C-AA47-96A7D687FB61}">
      <dsp:nvSpPr>
        <dsp:cNvPr id="0" name=""/>
        <dsp:cNvSpPr/>
      </dsp:nvSpPr>
      <dsp:spPr>
        <a:xfrm rot="5400000">
          <a:off x="5329784" y="469847"/>
          <a:ext cx="1684831" cy="41148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cap="small" baseline="0" dirty="0"/>
            <a:t>Un rôle, un statut  pour l’élève (observateur, acteur, stagiaire, consommateur, citoyen)</a:t>
          </a:r>
        </a:p>
      </dsp:txBody>
      <dsp:txXfrm rot="-5400000">
        <a:off x="4114800" y="2106039"/>
        <a:ext cx="4114800" cy="1263623"/>
      </dsp:txXfrm>
    </dsp:sp>
    <dsp:sp modelId="{E6E101F9-888E-47B3-B5CD-174C26FEFF5B}">
      <dsp:nvSpPr>
        <dsp:cNvPr id="0" name=""/>
        <dsp:cNvSpPr/>
      </dsp:nvSpPr>
      <dsp:spPr>
        <a:xfrm>
          <a:off x="2880359" y="1263623"/>
          <a:ext cx="2468880" cy="842415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cap="small" baseline="0" dirty="0"/>
            <a:t>Une situation d’enseignement c’est …</a:t>
          </a:r>
        </a:p>
      </dsp:txBody>
      <dsp:txXfrm>
        <a:off x="2921482" y="1304746"/>
        <a:ext cx="2386634" cy="760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fff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45C89-02C9-49FF-B5CB-19DDB30FF1AC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8217DC-DAE5-4C48-B562-F5BB4BB667E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fff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EC26A3-E98F-480D-936C-A9ADA7B21007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83F039-1C25-4A68-B8C3-B81E8E3DF9E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B80DEE-B955-40CC-8175-BBC56756BD15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22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933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3662E-1E0E-4CBD-9326-1FEB7068B24E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358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563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922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655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771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777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https://www.economie.gouv.fr/facileco</a:t>
            </a:r>
          </a:p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21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37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8EE7B4B6-5BEF-4329-8565-2E4545F2CC56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2D1A049A-1CD1-407C-B778-D43350086FF6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6286"/>
            <a:ext cx="7451154" cy="1207008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1070" y="3901316"/>
            <a:ext cx="4370832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35F68E-A93B-4616-B209-0F440996147E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9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6CA919FD-E5C8-48DC-944B-E634DEF15421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08C07A78-2482-4EF2-AEBE-D3079C06CF41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D4D09FF-CB53-45FB-AB1B-3FA328FA6254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301C8A5C-587E-46E1-8C36-7B723ECA994E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49ED6F2E-0353-4811-B392-3A833273B292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AA3E4F5-14E3-448F-9A20-F63B2D315367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F0F82739-4692-48EF-ACDF-181ECD794A08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E155EF05-A704-49D2-86E9-3CF9B82820D8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7FD96-7689-470B-A868-09773FCE2A60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4D04F6F1-D6E8-46D8-987C-84D98B3F8BCB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4EE33598-87A8-4351-B6B2-4082E98315ED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6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C5FAB57-985C-41B7-907C-7B242FE65301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A9FC87F1-3FD6-4CBB-8C47-687093313F1D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86A0A211-6DAE-4773-B237-89D86A299F51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8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09EAF64-3ECE-4F1C-9276-C35334215A30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ignalisation droite 11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814F1711-38B6-4432-BAC2-364557E2BA9B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23D99678-92BA-4DDF-8F0D-86E9A309B7CE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10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CA9DC01-B852-4533-91D0-79AF037F37BB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1C1E3B43-D8D8-4AE9-B016-4F95720ACBF9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4D86523B-74BE-42AE-A94A-4A9ED6B01A94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6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7413494-7E49-42D7-ABA7-C0A16156B58D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B2AB91AF-8E8A-45C0-B97E-3C003E9BC9CF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68E59CE4-4A1C-4996-9CB6-E97CDF62668A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5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21D0447-F03D-47E1-941D-A7F602E787E1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24FE67DE-1B3F-4753-AB5F-D8C902865DCA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F7023A80-9E1E-4E0C-B181-EE06469A9CBA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8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5C361C6-BCCA-441C-BFC9-49630FC8B953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97FE7971-89FB-43DB-A8E0-866ADA2586CB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CF368C38-2C14-4F05-964B-E544B1AA92F6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8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CBF478C6-7F8F-4EA5-BF27-A4987E29101B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6AEA326-3E8B-41A6-8666-A86793A58511}" type="datetimeFigureOut">
              <a:rPr lang="fr-FR"/>
              <a:pPr/>
              <a:t>13/01/2022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B05AB59E-0F1B-4E23-A40E-1A6267CC34DA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2" name="Imag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BF0DE61-F59A-4B4E-B1AE-1DAE854E832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43F16253-BE7D-4CDB-A1FB-D870121D4B68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11" name="Imag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NCV_proposition/ANCV_corpus_documentaire_eco_droit.do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ANCV_proposition/ANCV_corpus_documentaire_eco_droit.do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ANCV_proposition/ANCV_corpus_documentaire_eco_droit.doc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hyperlink" Target="ANCV_proposition/scenario_presentation_ANCV_1GA19.doc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ances-pedagogie.fr/ressources-pedagogiques/?_sfm_thematique=Entreprise&amp;_sfm_type=Vid%C3%A9o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e-sciences.fr/au-programme/expos-temporaires/economie-krach-boom-mue/micro-trottoir-video.php?v=25" TargetMode="External"/><Relationship Id="rId5" Type="http://schemas.openxmlformats.org/officeDocument/2006/relationships/image" Target="../media/image26.png"/><Relationship Id="rId10" Type="http://schemas.openxmlformats.org/officeDocument/2006/relationships/hyperlink" Target="https://www.youtube.com/watch?v=mcMJyHmjvv4" TargetMode="External"/><Relationship Id="rId4" Type="http://schemas.openxmlformats.org/officeDocument/2006/relationships/hyperlink" Target="https://www.youtube.com/watch?v=5isAcquYnHQ" TargetMode="Externa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0" y="1071381"/>
            <a:ext cx="7451725" cy="1206500"/>
          </a:xfrm>
        </p:spPr>
        <p:txBody>
          <a:bodyPr/>
          <a:lstStyle/>
          <a:p>
            <a:r>
              <a:rPr lang="fr-FR" altLang="fr-FR" dirty="0"/>
              <a:t>Nouveau Programme </a:t>
            </a:r>
            <a:br>
              <a:rPr lang="fr-FR" altLang="fr-FR" dirty="0"/>
            </a:br>
            <a:r>
              <a:rPr lang="fr-FR" altLang="fr-FR" dirty="0"/>
              <a:t>Économie-droit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448595" y="3875950"/>
            <a:ext cx="5695406" cy="1752600"/>
          </a:xfrm>
        </p:spPr>
        <p:txBody>
          <a:bodyPr/>
          <a:lstStyle/>
          <a:p>
            <a:r>
              <a:rPr lang="fr-FR" dirty="0">
                <a:solidFill>
                  <a:srgbClr val="898989"/>
                </a:solidFill>
              </a:rPr>
              <a:t>Baccalauréats professionnel des services</a:t>
            </a:r>
          </a:p>
          <a:p>
            <a:endParaRPr lang="fr-FR" dirty="0">
              <a:solidFill>
                <a:srgbClr val="898989"/>
              </a:solidFill>
            </a:endParaRPr>
          </a:p>
          <a:p>
            <a:r>
              <a:rPr lang="fr-FR" dirty="0">
                <a:solidFill>
                  <a:srgbClr val="898989"/>
                </a:solidFill>
              </a:rPr>
              <a:t>Groupe IEN économie et gestion</a:t>
            </a:r>
          </a:p>
          <a:p>
            <a:endParaRPr lang="fr-FR" dirty="0"/>
          </a:p>
          <a:p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5" name="Sous-titre 3"/>
          <p:cNvSpPr txBox="1">
            <a:spLocks/>
          </p:cNvSpPr>
          <p:nvPr/>
        </p:nvSpPr>
        <p:spPr bwMode="auto">
          <a:xfrm>
            <a:off x="3448594" y="6410145"/>
            <a:ext cx="5452519" cy="40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>
                <a:solidFill>
                  <a:srgbClr val="898989"/>
                </a:solidFill>
              </a:rPr>
              <a:t>Lycée Simone Veil Angers –(le 15/09/2019)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stratégie de formation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897622117"/>
              </p:ext>
            </p:extLst>
          </p:nvPr>
        </p:nvGraphicFramePr>
        <p:xfrm>
          <a:off x="3176023" y="1074738"/>
          <a:ext cx="5510777" cy="515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73071813"/>
              </p:ext>
            </p:extLst>
          </p:nvPr>
        </p:nvGraphicFramePr>
        <p:xfrm>
          <a:off x="0" y="1074738"/>
          <a:ext cx="6096000" cy="515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266700" y="1581150"/>
            <a:ext cx="1581150" cy="6667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Enseignant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3673" y="1425576"/>
            <a:ext cx="1581150" cy="666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Élève</a:t>
            </a:r>
          </a:p>
        </p:txBody>
      </p:sp>
    </p:spTree>
    <p:extLst>
      <p:ext uri="{BB962C8B-B14F-4D97-AF65-F5344CB8AC3E}">
        <p14:creationId xmlns:p14="http://schemas.microsoft.com/office/powerpoint/2010/main" val="9066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731185988"/>
              </p:ext>
            </p:extLst>
          </p:nvPr>
        </p:nvGraphicFramePr>
        <p:xfrm>
          <a:off x="-1162050" y="228600"/>
          <a:ext cx="5510777" cy="63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112575" y="698058"/>
            <a:ext cx="2971800" cy="18282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1 - Proposer des clés de compréhension et d’analyse du monde professionnel et des mutations de l’économie et des métiers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12575" y="2491072"/>
            <a:ext cx="2971800" cy="1935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/>
              <a:t>2 - Expliciter les cadres juridiques et économiques</a:t>
            </a:r>
            <a:br>
              <a:rPr lang="fr-FR" sz="2000" dirty="0"/>
            </a:br>
            <a:r>
              <a:rPr lang="fr-FR" sz="2000" dirty="0"/>
              <a:t>Citoyen, professionnel, consommateur</a:t>
            </a:r>
          </a:p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076574" y="4426335"/>
            <a:ext cx="2971800" cy="12662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3 - Favoriser l’autonomie/Avenir Professionnel/Parcours </a:t>
            </a:r>
          </a:p>
          <a:p>
            <a:pPr algn="ctr"/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6950" y="5500876"/>
            <a:ext cx="2971798" cy="13571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  <a:p>
            <a:pPr algn="ctr"/>
            <a:r>
              <a:rPr lang="fr-FR" sz="2000" dirty="0"/>
              <a:t>1 - Permettre aussi bien l’insertion professionnelle que la poursuite d’études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67424" y="57317"/>
            <a:ext cx="2971799" cy="1689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/>
              <a:t>2 - Acquérir des capacités et des notions dans les domaines économique et juridique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67424" y="1788291"/>
            <a:ext cx="2971799" cy="158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/>
              <a:t>3 - Maîtriser des méthodologies d’analyse d’un corpus documentaire économique et/ou juridique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067424" y="3406089"/>
            <a:ext cx="2981324" cy="20404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/>
              <a:t>4 - Construire une argumentation, à l’écrit comme à l’oral, autour d’une problématique donnée en utilisant un vocabulaire adapté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9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197" y="1238127"/>
            <a:ext cx="8229600" cy="4525963"/>
          </a:xfrm>
        </p:spPr>
        <p:txBody>
          <a:bodyPr/>
          <a:lstStyle/>
          <a:p>
            <a:endParaRPr lang="fr-FR" dirty="0"/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L’usage du numérique, un soutien ?</a:t>
            </a:r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Les expériences des élèves en PFMP, un terreau ?</a:t>
            </a:r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Le transversal partagé avec lettres/histoire, des illustrations ?</a:t>
            </a:r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Les modes d’apprentissage collaboratifs, illustrations ?</a:t>
            </a:r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La place de l’explicitation dans les pratiques, illustrations ?</a:t>
            </a:r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Les formes d’évaluation de la discipline, illustrations ?</a:t>
            </a:r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Les temps et les espaces d’institutionnalisation des notions, mécanismes…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79820" y="167384"/>
            <a:ext cx="7557723" cy="8753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4713" eaLnBrk="1" hangingPunct="1"/>
            <a:r>
              <a:rPr lang="fr-FR" altLang="fr-FR" sz="2800" dirty="0">
                <a:solidFill>
                  <a:schemeClr val="bg1"/>
                </a:solidFill>
              </a:rPr>
              <a:t>Temps de Mutualisation sur les pratiques</a:t>
            </a: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107" y="4788828"/>
            <a:ext cx="2888435" cy="190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69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239" y="1237463"/>
            <a:ext cx="8229600" cy="3170768"/>
          </a:xfrm>
        </p:spPr>
        <p:txBody>
          <a:bodyPr/>
          <a:lstStyle/>
          <a:p>
            <a:endParaRPr lang="fr-FR" dirty="0"/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Form’Active association sportive acceptant les chèques-vacances</a:t>
            </a:r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Lycéen adhérent à Form’Active, utilisant les chèques-vacances reçus de son père salarié dans un garage</a:t>
            </a:r>
          </a:p>
          <a:p>
            <a:pPr marL="342900" lvl="3" indent="-342900">
              <a:buFont typeface="Arial" charset="0"/>
              <a:buChar char="•"/>
            </a:pPr>
            <a:r>
              <a:rPr lang="fr-FR" sz="2400" dirty="0"/>
              <a:t>Employeur du père de l’adhérent, garagiste angevin comptant 25 salariés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79820" y="167384"/>
            <a:ext cx="7557723" cy="875393"/>
          </a:xfrm>
          <a:prstGeom prst="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57300" eaLnBrk="1" hangingPunct="1"/>
            <a:r>
              <a:rPr lang="fr-FR" altLang="fr-FR" sz="2800" dirty="0">
                <a:solidFill>
                  <a:schemeClr val="bg1"/>
                </a:solidFill>
              </a:rPr>
              <a:t>Contexte professionnel             </a:t>
            </a:r>
          </a:p>
        </p:txBody>
      </p:sp>
      <p:pic>
        <p:nvPicPr>
          <p:cNvPr id="1027" name="Image 3"/>
          <p:cNvPicPr>
            <a:picLocks noChangeAspect="1" noChangeArrowheads="1"/>
          </p:cNvPicPr>
          <p:nvPr/>
        </p:nvPicPr>
        <p:blipFill>
          <a:blip r:embed="rId3"/>
          <a:srcRect l="3627" t="1537"/>
          <a:stretch>
            <a:fillRect/>
          </a:stretch>
        </p:blipFill>
        <p:spPr bwMode="auto">
          <a:xfrm>
            <a:off x="7828343" y="314928"/>
            <a:ext cx="881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8788" y="5724882"/>
            <a:ext cx="1468755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27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197" y="1238127"/>
            <a:ext cx="8229600" cy="4525963"/>
          </a:xfrm>
        </p:spPr>
        <p:txBody>
          <a:bodyPr/>
          <a:lstStyle/>
          <a:p>
            <a:endParaRPr lang="fr-FR" dirty="0"/>
          </a:p>
          <a:p>
            <a:pPr indent="12700">
              <a:buNone/>
            </a:pPr>
            <a:r>
              <a:rPr lang="fr-FR" sz="2400" dirty="0"/>
              <a:t>L’employeur doit-il continuer à offrir des chèques-vacances à ses salariés ? </a:t>
            </a:r>
          </a:p>
          <a:p>
            <a:pPr indent="12700">
              <a:buNone/>
            </a:pPr>
            <a:r>
              <a:rPr lang="fr-FR" sz="2400" dirty="0"/>
              <a:t>et le prestataire de services de tourisme, sport et culture doit-il continuer à accepter les chèques-vacances de ses clients 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79820" y="167384"/>
            <a:ext cx="7557723" cy="875393"/>
          </a:xfrm>
          <a:prstGeom prst="rect">
            <a:avLst/>
          </a:prstGeom>
          <a:solidFill>
            <a:srgbClr val="47D87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4713" eaLnBrk="1" hangingPunct="1"/>
            <a:r>
              <a:rPr lang="fr-FR" altLang="fr-FR" sz="2800" dirty="0">
                <a:solidFill>
                  <a:schemeClr val="bg1"/>
                </a:solidFill>
              </a:rPr>
              <a:t>Thématique</a:t>
            </a:r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2"/>
          <a:srcRect l="3627" t="1537"/>
          <a:stretch>
            <a:fillRect/>
          </a:stretch>
        </p:blipFill>
        <p:spPr bwMode="auto">
          <a:xfrm>
            <a:off x="7828343" y="314928"/>
            <a:ext cx="881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788" y="5724882"/>
            <a:ext cx="1468755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05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197" y="1238127"/>
            <a:ext cx="8229600" cy="4525963"/>
          </a:xfrm>
        </p:spPr>
        <p:txBody>
          <a:bodyPr/>
          <a:lstStyle/>
          <a:p>
            <a:endParaRPr lang="fr-FR" dirty="0"/>
          </a:p>
          <a:p>
            <a:r>
              <a:rPr lang="fr-FR" sz="2400" dirty="0"/>
              <a:t>Agents économiques (entreprise, ménage…)</a:t>
            </a:r>
          </a:p>
          <a:p>
            <a:r>
              <a:rPr lang="fr-FR" sz="2400" dirty="0"/>
              <a:t>Échanges (monétaires et réels)</a:t>
            </a:r>
          </a:p>
          <a:p>
            <a:r>
              <a:rPr lang="fr-FR" sz="2400" dirty="0"/>
              <a:t>Consommation</a:t>
            </a:r>
          </a:p>
          <a:p>
            <a:r>
              <a:rPr lang="fr-FR" sz="2400" dirty="0"/>
              <a:t>Marché des loisirs sportifs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79820" y="167384"/>
            <a:ext cx="7557723" cy="875393"/>
          </a:xfrm>
          <a:prstGeom prst="rect">
            <a:avLst/>
          </a:prstGeom>
          <a:solidFill>
            <a:srgbClr val="ACE94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35100" eaLnBrk="1" hangingPunct="1"/>
            <a:r>
              <a:rPr lang="fr-FR" altLang="fr-FR" sz="2800" dirty="0">
                <a:solidFill>
                  <a:schemeClr val="bg1"/>
                </a:solidFill>
              </a:rPr>
              <a:t>Dimension économique</a:t>
            </a:r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2"/>
          <a:srcRect l="3627" t="1537"/>
          <a:stretch>
            <a:fillRect/>
          </a:stretch>
        </p:blipFill>
        <p:spPr bwMode="auto">
          <a:xfrm>
            <a:off x="7828343" y="314928"/>
            <a:ext cx="881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788" y="5724882"/>
            <a:ext cx="1468755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571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197" y="883279"/>
            <a:ext cx="8229600" cy="4525963"/>
          </a:xfrm>
        </p:spPr>
        <p:txBody>
          <a:bodyPr/>
          <a:lstStyle/>
          <a:p>
            <a:endParaRPr lang="fr-FR" dirty="0"/>
          </a:p>
          <a:p>
            <a:pPr marL="342900" lvl="3" indent="-342900">
              <a:buNone/>
            </a:pPr>
            <a:r>
              <a:rPr lang="fr-FR" sz="2400" dirty="0"/>
              <a:t>Travail par groupe de 3 élèves</a:t>
            </a:r>
          </a:p>
          <a:p>
            <a:pPr marL="342900" lvl="3" indent="-342900">
              <a:buNone/>
            </a:pPr>
            <a:endParaRPr lang="fr-FR" sz="1200" dirty="0"/>
          </a:p>
          <a:p>
            <a:pPr marL="342900" lvl="3" indent="-342900">
              <a:buNone/>
            </a:pPr>
            <a:r>
              <a:rPr lang="fr-FR" sz="2400" dirty="0"/>
              <a:t>Endossant le rôle :</a:t>
            </a:r>
          </a:p>
          <a:p>
            <a:pPr>
              <a:buNone/>
            </a:pPr>
            <a:r>
              <a:rPr lang="fr-FR" sz="2400" dirty="0">
                <a:sym typeface="Wingdings"/>
              </a:rPr>
              <a:t></a:t>
            </a:r>
            <a:r>
              <a:rPr lang="fr-FR" sz="2400" dirty="0"/>
              <a:t> Employeur = garagiste</a:t>
            </a:r>
          </a:p>
          <a:p>
            <a:pPr>
              <a:buNone/>
            </a:pPr>
            <a:r>
              <a:rPr lang="fr-FR" sz="2400" dirty="0">
                <a:sym typeface="Wingdings"/>
              </a:rPr>
              <a:t></a:t>
            </a:r>
            <a:r>
              <a:rPr lang="fr-FR" sz="2400" dirty="0"/>
              <a:t> Salarié du garage = Bénéficiaire du chèque-vacances </a:t>
            </a:r>
          </a:p>
          <a:p>
            <a:pPr>
              <a:buNone/>
            </a:pPr>
            <a:r>
              <a:rPr lang="fr-FR" sz="2400" dirty="0"/>
              <a:t>et consommateur d’un service = adhérant à l’association sportive</a:t>
            </a:r>
          </a:p>
          <a:p>
            <a:pPr>
              <a:buNone/>
            </a:pPr>
            <a:r>
              <a:rPr lang="fr-FR" sz="2400" dirty="0">
                <a:sym typeface="Wingdings"/>
              </a:rPr>
              <a:t></a:t>
            </a:r>
            <a:r>
              <a:rPr lang="fr-FR" sz="2400" dirty="0"/>
              <a:t> Prestataire de services = association sportive</a:t>
            </a:r>
          </a:p>
          <a:p>
            <a:pPr marL="342900" lvl="3" indent="-342900">
              <a:buNone/>
            </a:pPr>
            <a:endParaRPr lang="fr-FR" sz="1200" dirty="0"/>
          </a:p>
          <a:p>
            <a:pPr>
              <a:buNone/>
            </a:pPr>
            <a:r>
              <a:rPr lang="fr-FR" sz="2400" dirty="0"/>
              <a:t>Tous : Quel est le rôle de l’ANCV ?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79820" y="167384"/>
            <a:ext cx="7557723" cy="875393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01700" eaLnBrk="1" hangingPunct="1"/>
            <a:r>
              <a:rPr lang="fr-FR" altLang="fr-FR" sz="2800" dirty="0">
                <a:solidFill>
                  <a:schemeClr val="bg1"/>
                </a:solidFill>
              </a:rPr>
              <a:t>Un rôle, un statut pour l’élève</a:t>
            </a:r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2"/>
          <a:srcRect l="3627" t="1537"/>
          <a:stretch>
            <a:fillRect/>
          </a:stretch>
        </p:blipFill>
        <p:spPr bwMode="auto">
          <a:xfrm>
            <a:off x="7828343" y="314928"/>
            <a:ext cx="881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788" y="5724882"/>
            <a:ext cx="1468755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54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197" y="1238127"/>
            <a:ext cx="8229600" cy="4525963"/>
          </a:xfrm>
        </p:spPr>
        <p:txBody>
          <a:bodyPr/>
          <a:lstStyle/>
          <a:p>
            <a:endParaRPr lang="fr-FR" dirty="0"/>
          </a:p>
          <a:p>
            <a:pPr marL="342900" lvl="3" indent="-342900">
              <a:buNone/>
            </a:pPr>
            <a:endParaRPr lang="fr-FR" sz="2400" dirty="0"/>
          </a:p>
          <a:p>
            <a:pPr marL="342900" lvl="3" indent="-342900"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79820" y="167384"/>
            <a:ext cx="7557723" cy="875393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01700" eaLnBrk="1" hangingPunct="1"/>
            <a:r>
              <a:rPr lang="fr-FR" altLang="fr-FR" sz="2800" dirty="0">
                <a:solidFill>
                  <a:schemeClr val="bg1"/>
                </a:solidFill>
              </a:rPr>
              <a:t>Activités élève - employeur</a:t>
            </a:r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2"/>
          <a:srcRect l="3627" t="1537"/>
          <a:stretch>
            <a:fillRect/>
          </a:stretch>
        </p:blipFill>
        <p:spPr bwMode="auto">
          <a:xfrm>
            <a:off x="7828343" y="314928"/>
            <a:ext cx="881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8788" y="5724882"/>
            <a:ext cx="1468755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046" y="1519238"/>
            <a:ext cx="85725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70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197" y="1238127"/>
            <a:ext cx="8229600" cy="4525963"/>
          </a:xfrm>
        </p:spPr>
        <p:txBody>
          <a:bodyPr/>
          <a:lstStyle/>
          <a:p>
            <a:endParaRPr lang="fr-FR" dirty="0"/>
          </a:p>
          <a:p>
            <a:pPr marL="342900" lvl="3" indent="-342900">
              <a:buNone/>
            </a:pPr>
            <a:endParaRPr lang="fr-FR" sz="2400" dirty="0"/>
          </a:p>
          <a:p>
            <a:pPr marL="342900" lvl="3" indent="-342900"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95074" y="167384"/>
            <a:ext cx="7557723" cy="875393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algn="l" defTabSz="266700" eaLnBrk="1" hangingPunct="1"/>
            <a:r>
              <a:rPr lang="fr-FR" altLang="fr-FR" sz="2800" dirty="0">
                <a:solidFill>
                  <a:schemeClr val="bg1"/>
                </a:solidFill>
              </a:rPr>
              <a:t>  Activités élève – salarié/consommateur</a:t>
            </a:r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2"/>
          <a:srcRect l="3627" t="1537"/>
          <a:stretch>
            <a:fillRect/>
          </a:stretch>
        </p:blipFill>
        <p:spPr bwMode="auto">
          <a:xfrm>
            <a:off x="7828343" y="314928"/>
            <a:ext cx="881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514475"/>
            <a:ext cx="85915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8788" y="5724882"/>
            <a:ext cx="1468755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18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197" y="1238127"/>
            <a:ext cx="8229600" cy="4525963"/>
          </a:xfrm>
        </p:spPr>
        <p:txBody>
          <a:bodyPr/>
          <a:lstStyle/>
          <a:p>
            <a:endParaRPr lang="fr-FR" dirty="0"/>
          </a:p>
          <a:p>
            <a:pPr marL="342900" lvl="3" indent="-342900">
              <a:buNone/>
            </a:pPr>
            <a:endParaRPr lang="fr-FR" sz="2400" dirty="0"/>
          </a:p>
          <a:p>
            <a:pPr marL="342900" lvl="3" indent="-342900"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95074" y="167384"/>
            <a:ext cx="7557723" cy="875393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algn="l" defTabSz="266700" eaLnBrk="1" hangingPunct="1"/>
            <a:r>
              <a:rPr lang="fr-FR" altLang="fr-FR" sz="2800" dirty="0">
                <a:solidFill>
                  <a:schemeClr val="bg1"/>
                </a:solidFill>
              </a:rPr>
              <a:t>  Activités élève – prestataire de services</a:t>
            </a:r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3"/>
          <a:srcRect l="3627" t="1537"/>
          <a:stretch>
            <a:fillRect/>
          </a:stretch>
        </p:blipFill>
        <p:spPr bwMode="auto">
          <a:xfrm>
            <a:off x="7828343" y="314928"/>
            <a:ext cx="881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1162050"/>
            <a:ext cx="85915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8788" y="5724882"/>
            <a:ext cx="1468755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67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90743"/>
            <a:ext cx="8569234" cy="5440686"/>
          </a:xfrm>
        </p:spPr>
        <p:txBody>
          <a:bodyPr/>
          <a:lstStyle/>
          <a:p>
            <a:pPr algn="just"/>
            <a:r>
              <a:rPr lang="fr-FR" sz="3000" b="1" dirty="0"/>
              <a:t>Des éléments de contexte</a:t>
            </a:r>
          </a:p>
          <a:p>
            <a:pPr algn="just"/>
            <a:r>
              <a:rPr lang="fr-FR" sz="3000" b="1" dirty="0"/>
              <a:t>Les clés de lecture du programme</a:t>
            </a:r>
          </a:p>
          <a:p>
            <a:pPr lvl="1" algn="just"/>
            <a:r>
              <a:rPr lang="fr-FR" sz="2600" dirty="0"/>
              <a:t>Des enjeux, finalités et objectifs de la discipline</a:t>
            </a:r>
          </a:p>
          <a:p>
            <a:pPr lvl="1" algn="just"/>
            <a:r>
              <a:rPr lang="fr-FR" sz="2600" dirty="0"/>
              <a:t>Opérationnalisés en modules, questions, et capacités</a:t>
            </a:r>
          </a:p>
          <a:p>
            <a:pPr algn="just"/>
            <a:r>
              <a:rPr lang="fr-FR" sz="3000" b="1" dirty="0"/>
              <a:t>Les invariants des situations d’enseignement</a:t>
            </a:r>
          </a:p>
          <a:p>
            <a:pPr lvl="1" algn="just"/>
            <a:r>
              <a:rPr lang="fr-FR" sz="2600" dirty="0"/>
              <a:t>Un cadre de travail/la réflexivité de l’élève</a:t>
            </a:r>
          </a:p>
          <a:p>
            <a:pPr marL="365125" lvl="1" algn="ctr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0070C0"/>
                </a:solidFill>
              </a:rPr>
              <a:t>Je me lance…</a:t>
            </a:r>
          </a:p>
          <a:p>
            <a:pPr marL="342900" lvl="1" indent="-342900" algn="just">
              <a:buFont typeface="Arial" charset="0"/>
              <a:buChar char="•"/>
            </a:pPr>
            <a:r>
              <a:rPr lang="fr-FR" sz="3000" b="1" dirty="0"/>
              <a:t>Les pratiques pédagogiques</a:t>
            </a:r>
          </a:p>
          <a:p>
            <a:pPr marL="365125" lvl="1" algn="ctr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0070C0"/>
                </a:solidFill>
              </a:rPr>
              <a:t>Mutualisation…</a:t>
            </a:r>
          </a:p>
          <a:p>
            <a:pPr algn="just"/>
            <a:r>
              <a:rPr lang="fr-FR" sz="3000" b="1" dirty="0"/>
              <a:t>L’évaluation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90954" y="274638"/>
            <a:ext cx="7795846" cy="569424"/>
          </a:xfrm>
        </p:spPr>
        <p:txBody>
          <a:bodyPr/>
          <a:lstStyle/>
          <a:p>
            <a:r>
              <a:rPr lang="fr-FR" dirty="0"/>
              <a:t>Ordre du jour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197" y="1238127"/>
            <a:ext cx="8229600" cy="4525963"/>
          </a:xfrm>
        </p:spPr>
        <p:txBody>
          <a:bodyPr/>
          <a:lstStyle/>
          <a:p>
            <a:endParaRPr lang="fr-FR" dirty="0"/>
          </a:p>
          <a:p>
            <a:pPr marL="342900" lvl="3" indent="-342900">
              <a:buNone/>
            </a:pPr>
            <a:endParaRPr lang="fr-FR" sz="2400" dirty="0"/>
          </a:p>
          <a:p>
            <a:pPr marL="342900" lvl="3" indent="-342900"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95074" y="167384"/>
            <a:ext cx="7557723" cy="875393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588" algn="l" defTabSz="266700" eaLnBrk="1" hangingPunct="1"/>
            <a:r>
              <a:rPr lang="fr-FR" altLang="fr-FR" sz="2800" dirty="0">
                <a:solidFill>
                  <a:schemeClr val="bg1"/>
                </a:solidFill>
              </a:rPr>
              <a:t>Prolongement activités en lien avec le métier</a:t>
            </a:r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3"/>
          <a:srcRect l="3627" t="1537"/>
          <a:stretch>
            <a:fillRect/>
          </a:stretch>
        </p:blipFill>
        <p:spPr bwMode="auto">
          <a:xfrm>
            <a:off x="8267984" y="410467"/>
            <a:ext cx="599791" cy="38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8788" y="5724882"/>
            <a:ext cx="1468755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1126441"/>
            <a:ext cx="60007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87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71" y="213307"/>
            <a:ext cx="7581900" cy="1209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26215" y="841569"/>
            <a:ext cx="16177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hlinkClick r:id="rId4"/>
              </a:rPr>
              <a:t>https://www.youtube.com/watch?v=5isAcquYnHQ</a:t>
            </a:r>
            <a:endParaRPr lang="fr-FR" sz="11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571" y="1715125"/>
            <a:ext cx="7581899" cy="12066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59002" y="2336985"/>
            <a:ext cx="1941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hlinkClick r:id="rId6"/>
              </a:rPr>
              <a:t>http://www.cite-sciences.fr/au-programme/expos-temporaires/economie-krach-boom-mue/micro-trottoir-video.php?v=25</a:t>
            </a:r>
            <a:endParaRPr lang="fr-FR" sz="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570" y="3137736"/>
            <a:ext cx="7631429" cy="128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31259" y="3561913"/>
            <a:ext cx="1357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hlinkClick r:id="rId8"/>
              </a:rPr>
              <a:t>https://www.finances-pedagogie.fr/ressources-pedagogiques/?_sfm_thematique=Entreprise&amp;_sfm_type=Vid%C3%A9o</a:t>
            </a:r>
            <a:endParaRPr lang="fr-FR" sz="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2571" y="4847575"/>
            <a:ext cx="7581899" cy="1133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05576" y="5543498"/>
            <a:ext cx="1259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hlinkClick r:id="rId10"/>
              </a:rPr>
              <a:t>https://www.youtube.com/watch?v=mcMJyHmjvv4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54848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521348" y="442686"/>
            <a:ext cx="3833844" cy="8753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4713" algn="l" eaLnBrk="1" hangingPunct="1"/>
            <a:r>
              <a:rPr lang="fr-FR" altLang="fr-FR" sz="2800" dirty="0">
                <a:solidFill>
                  <a:schemeClr val="bg1"/>
                </a:solidFill>
              </a:rPr>
              <a:t>JE ME LANCE …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1EA6CBEC-0BF1-4724-ADFA-2408F7BE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95859" y="4790907"/>
            <a:ext cx="1848141" cy="184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409128"/>
              </p:ext>
            </p:extLst>
          </p:nvPr>
        </p:nvGraphicFramePr>
        <p:xfrm>
          <a:off x="511126" y="1357082"/>
          <a:ext cx="8229600" cy="336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595661" y="4993828"/>
            <a:ext cx="7137009" cy="8510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buFont typeface="Arial" charset="0"/>
              <a:buChar char="•"/>
            </a:pPr>
            <a:r>
              <a:rPr lang="fr-FR" sz="2000" cap="small" dirty="0"/>
              <a:t>Formuler les intentions pédagogiques derrière chaque question ou problématique</a:t>
            </a:r>
          </a:p>
        </p:txBody>
      </p:sp>
    </p:spTree>
    <p:extLst>
      <p:ext uri="{BB962C8B-B14F-4D97-AF65-F5344CB8AC3E}">
        <p14:creationId xmlns:p14="http://schemas.microsoft.com/office/powerpoint/2010/main" val="1431148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attendus certificatifs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912" y="1146243"/>
            <a:ext cx="7496175" cy="35528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99068"/>
            <a:ext cx="8543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38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relative aux épreuves d’examen en économie droit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57200" y="1533379"/>
            <a:ext cx="8229599" cy="16246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2000" cap="small" dirty="0"/>
              <a:t>Temps 1 : l’exploitation d’un dossier documentaire comprenant au moins un texte argumentatif et un document statistique afin de certifier à la fois des méthodologies d’analyse et un ensemble de compétences du programmes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57200" y="3273737"/>
            <a:ext cx="8229599" cy="2071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2000" cap="small" dirty="0"/>
              <a:t>Temps 2 : la construction d’une réponse argumentée à une question </a:t>
            </a:r>
            <a:r>
              <a:rPr lang="fr-FR" sz="2000" cap="small" dirty="0" err="1"/>
              <a:t>posee</a:t>
            </a:r>
            <a:r>
              <a:rPr lang="fr-FR" sz="2000" cap="small" dirty="0"/>
              <a:t> qui découlerait du dossier documentaire: le candidat devrait alors identifier des éléments caractéristiques issus du premier travail et mobiliser des savoirs et/ou des expériences vécues en </a:t>
            </a:r>
            <a:r>
              <a:rPr lang="fr-FR" sz="2000" cap="small" dirty="0" err="1"/>
              <a:t>pfmp</a:t>
            </a:r>
            <a:r>
              <a:rPr lang="fr-FR" sz="2000" cap="small" dirty="0"/>
              <a:t>, afin de rédiger une réponse structurée.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43" y="5557533"/>
            <a:ext cx="7920111" cy="8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constats certificatifs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033" y="1138260"/>
            <a:ext cx="1885950" cy="571500"/>
          </a:xfrm>
          <a:prstGeom prst="rect">
            <a:avLst/>
          </a:prstGeom>
        </p:spPr>
      </p:pic>
      <p:pic>
        <p:nvPicPr>
          <p:cNvPr id="8" name="Picture 2" descr="Résultat de recherche d'images pour &quot;copies d'élèv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4231">
            <a:off x="823623" y="1674680"/>
            <a:ext cx="2462784" cy="33558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79" y="1877122"/>
            <a:ext cx="2208603" cy="2950927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3451348" y="2635037"/>
            <a:ext cx="2575964" cy="87469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/>
              <a:t>Expression écrite</a:t>
            </a:r>
          </a:p>
          <a:p>
            <a:pPr algn="ctr"/>
            <a:r>
              <a:rPr lang="fr-FR" cap="small" dirty="0"/>
              <a:t>Maîtrise des concepts.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51348" y="3647608"/>
            <a:ext cx="2575963" cy="11804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/>
              <a:t>Évolution des pratiques d’enseignements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451348" y="1807485"/>
            <a:ext cx="2575964" cy="6833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/>
              <a:t>Sur les trois dernières sessions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454500" y="5181696"/>
            <a:ext cx="3205231" cy="12986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/>
              <a:t>recours plus important à l’écrit dans les pratiques pédagogiques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5311752" y="5181696"/>
            <a:ext cx="3205231" cy="12986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/>
              <a:t>ancrage plus important dans les champs scientifiques. </a:t>
            </a:r>
          </a:p>
          <a:p>
            <a:pPr algn="ctr"/>
            <a:endParaRPr lang="fr-FR" cap="small" dirty="0"/>
          </a:p>
        </p:txBody>
      </p:sp>
    </p:spTree>
    <p:extLst>
      <p:ext uri="{BB962C8B-B14F-4D97-AF65-F5344CB8AC3E}">
        <p14:creationId xmlns:p14="http://schemas.microsoft.com/office/powerpoint/2010/main" val="232686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42" y="274638"/>
            <a:ext cx="1219200" cy="1219200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84466017"/>
              </p:ext>
            </p:extLst>
          </p:nvPr>
        </p:nvGraphicFramePr>
        <p:xfrm>
          <a:off x="-586153" y="1386304"/>
          <a:ext cx="56645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356984226"/>
              </p:ext>
            </p:extLst>
          </p:nvPr>
        </p:nvGraphicFramePr>
        <p:xfrm>
          <a:off x="3160542" y="1386304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2405575"/>
            <a:ext cx="1084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N°5 Avril 2019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0542" y="3781864"/>
            <a:ext cx="1084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N°5 Avril 2019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0660" y="4177919"/>
            <a:ext cx="1206624" cy="1218812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Pentagone 13"/>
          <p:cNvSpPr/>
          <p:nvPr/>
        </p:nvSpPr>
        <p:spPr>
          <a:xfrm>
            <a:off x="6133514" y="4811151"/>
            <a:ext cx="3010486" cy="1842867"/>
          </a:xfrm>
          <a:prstGeom prst="homePlat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altLang="fr-FR" sz="2000" b="1" dirty="0">
                <a:solidFill>
                  <a:srgbClr val="006600"/>
                </a:solidFill>
              </a:rPr>
              <a:t> </a:t>
            </a:r>
            <a:r>
              <a:rPr lang="fr-FR" altLang="fr-FR" sz="1100" b="1" dirty="0">
                <a:solidFill>
                  <a:schemeClr val="bg1"/>
                </a:solidFill>
              </a:rPr>
              <a:t>1 - Le contexte de l’activité professionnelle</a:t>
            </a:r>
          </a:p>
          <a:p>
            <a:pPr>
              <a:buFontTx/>
              <a:buNone/>
            </a:pPr>
            <a:r>
              <a:rPr lang="fr-FR" altLang="fr-FR" sz="1100" b="1" dirty="0">
                <a:solidFill>
                  <a:schemeClr val="bg1"/>
                </a:solidFill>
              </a:rPr>
              <a:t>2 - Le droit facteur d’organisation et de régulation sociales</a:t>
            </a:r>
          </a:p>
          <a:p>
            <a:pPr>
              <a:buFontTx/>
              <a:buNone/>
            </a:pPr>
            <a:r>
              <a:rPr lang="fr-FR" altLang="fr-FR" sz="1100" b="1" dirty="0">
                <a:solidFill>
                  <a:schemeClr val="bg1"/>
                </a:solidFill>
              </a:rPr>
              <a:t>3 - Les relations sociales dans les organisations</a:t>
            </a:r>
          </a:p>
          <a:p>
            <a:pPr>
              <a:buFontTx/>
              <a:buNone/>
            </a:pPr>
            <a:r>
              <a:rPr lang="fr-FR" altLang="fr-FR" sz="1100" b="1" dirty="0">
                <a:solidFill>
                  <a:schemeClr val="bg1"/>
                </a:solidFill>
              </a:rPr>
              <a:t>4 - La création de richesse</a:t>
            </a:r>
          </a:p>
          <a:p>
            <a:pPr>
              <a:buFontTx/>
              <a:buNone/>
            </a:pPr>
            <a:r>
              <a:rPr lang="fr-FR" altLang="fr-FR" sz="1100" b="1" dirty="0">
                <a:solidFill>
                  <a:schemeClr val="bg1"/>
                </a:solidFill>
              </a:rPr>
              <a:t>5 - L’organisation des échanges</a:t>
            </a:r>
          </a:p>
          <a:p>
            <a:pPr>
              <a:buFontTx/>
              <a:buNone/>
            </a:pPr>
            <a:r>
              <a:rPr lang="fr-FR" altLang="fr-FR" sz="1100" b="1" dirty="0">
                <a:solidFill>
                  <a:schemeClr val="bg1"/>
                </a:solidFill>
              </a:rPr>
              <a:t>6 - La régulation économique</a:t>
            </a:r>
            <a:endParaRPr lang="fr-FR" sz="1100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572000" y="1417638"/>
            <a:ext cx="0" cy="4969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Espace réservé du contenu 3">
            <a:extLst>
              <a:ext uri="{FF2B5EF4-FFF2-40B4-BE49-F238E27FC236}">
                <a16:creationId xmlns:a16="http://schemas.microsoft.com/office/drawing/2014/main" id="{2C0F78A2-1B78-482E-A489-BAF0B9969F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3249472" y="182590"/>
            <a:ext cx="2910841" cy="176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80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126527" y="0"/>
            <a:ext cx="7562850" cy="1286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ENJEUX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00101"/>
            <a:ext cx="2971800" cy="18282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E1 - Proposer des clés de compréhension et d’analyse du monde professionnel et des mutations de l’économie et des métiers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799" y="800670"/>
            <a:ext cx="3193449" cy="18282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lt1"/>
                </a:solidFill>
              </a:rPr>
              <a:t>E2 - Expliciter les cadres juridiques et économiques</a:t>
            </a:r>
            <a:br>
              <a:rPr lang="fr-FR" sz="2000" dirty="0">
                <a:solidFill>
                  <a:schemeClr val="lt1"/>
                </a:solidFill>
              </a:rPr>
            </a:br>
            <a:r>
              <a:rPr lang="fr-FR" sz="2000" dirty="0">
                <a:solidFill>
                  <a:schemeClr val="lt1"/>
                </a:solidFill>
              </a:rPr>
              <a:t>Citoyen, professionnel, consommateur</a:t>
            </a:r>
          </a:p>
          <a:p>
            <a:pPr algn="ctr"/>
            <a:endParaRPr lang="fr-FR" sz="2000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5249" y="800670"/>
            <a:ext cx="2978751" cy="18282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lt1"/>
                </a:solidFill>
              </a:rPr>
              <a:t>E3 - Favoriser l’autonomie/Avenir Professionnel/Parcours </a:t>
            </a:r>
          </a:p>
          <a:p>
            <a:pPr algn="ctr"/>
            <a:endParaRPr lang="fr-FR" sz="2000" dirty="0">
              <a:solidFill>
                <a:schemeClr val="l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647384"/>
            <a:ext cx="9143999" cy="781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cap="small" dirty="0"/>
              <a:t>Finalités et objectifs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421912"/>
            <a:ext cx="2971799" cy="18282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/>
              <a:t>F2 - Acquérir des capacités et des notions dans les domaines économique et juridique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1800" y="3446916"/>
            <a:ext cx="3193448" cy="18282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lt1"/>
                </a:solidFill>
              </a:rPr>
              <a:t>F3 - Maîtriser des méthodologies d’analyse d’un corpus documentaire économique et/ou juridique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65248" y="3453324"/>
            <a:ext cx="2978752" cy="18282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lt1"/>
                </a:solidFill>
              </a:rPr>
              <a:t>F4 - Construire une argumentation, à l’écrit comme à l’oral, autour d’une problématique donnée en utilisant un vocabulaire adapté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211476"/>
            <a:ext cx="9079900" cy="781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lt1"/>
              </a:solidFill>
            </a:endParaRPr>
          </a:p>
          <a:p>
            <a:pPr algn="ctr"/>
            <a:r>
              <a:rPr lang="fr-FR" sz="2000" dirty="0">
                <a:solidFill>
                  <a:schemeClr val="lt1"/>
                </a:solidFill>
              </a:rPr>
              <a:t>F1 - Permettre aussi bien l’insertion professionnelle que la poursuite d’études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22524" y="6024672"/>
            <a:ext cx="9143999" cy="814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cap="small" dirty="0"/>
              <a:t>Enseignement déclinés en 5 modules</a:t>
            </a:r>
          </a:p>
        </p:txBody>
      </p:sp>
      <p:pic>
        <p:nvPicPr>
          <p:cNvPr id="15" name="Picture 2" descr="activités, affaires, affi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17" y="45472"/>
            <a:ext cx="1062158" cy="7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15" y="64002"/>
            <a:ext cx="905638" cy="7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32800" y="6491288"/>
            <a:ext cx="90488" cy="161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900" b="1" spc="-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30726" name="object 8"/>
          <p:cNvSpPr>
            <a:spLocks/>
          </p:cNvSpPr>
          <p:nvPr/>
        </p:nvSpPr>
        <p:spPr bwMode="auto">
          <a:xfrm>
            <a:off x="1128713" y="1114425"/>
            <a:ext cx="1203325" cy="842963"/>
          </a:xfrm>
          <a:custGeom>
            <a:avLst/>
            <a:gdLst>
              <a:gd name="T0" fmla="*/ 0 w 1204595"/>
              <a:gd name="T1" fmla="*/ 140535 h 843280"/>
              <a:gd name="T2" fmla="*/ 7154 w 1204595"/>
              <a:gd name="T3" fmla="*/ 96134 h 843280"/>
              <a:gd name="T4" fmla="*/ 27079 w 1204595"/>
              <a:gd name="T5" fmla="*/ 57557 h 843280"/>
              <a:gd name="T6" fmla="*/ 57461 w 1204595"/>
              <a:gd name="T7" fmla="*/ 27129 h 843280"/>
              <a:gd name="T8" fmla="*/ 95989 w 1204595"/>
              <a:gd name="T9" fmla="*/ 7168 h 843280"/>
              <a:gd name="T10" fmla="*/ 140352 w 1204595"/>
              <a:gd name="T11" fmla="*/ 0 h 843280"/>
              <a:gd name="T12" fmla="*/ 1062554 w 1204595"/>
              <a:gd name="T13" fmla="*/ 0 h 843280"/>
              <a:gd name="T14" fmla="*/ 1106913 w 1204595"/>
              <a:gd name="T15" fmla="*/ 7168 h 843280"/>
              <a:gd name="T16" fmla="*/ 1145431 w 1204595"/>
              <a:gd name="T17" fmla="*/ 27129 h 843280"/>
              <a:gd name="T18" fmla="*/ 1175802 w 1204595"/>
              <a:gd name="T19" fmla="*/ 57557 h 843280"/>
              <a:gd name="T20" fmla="*/ 1195717 w 1204595"/>
              <a:gd name="T21" fmla="*/ 96134 h 843280"/>
              <a:gd name="T22" fmla="*/ 1202867 w 1204595"/>
              <a:gd name="T23" fmla="*/ 140535 h 843280"/>
              <a:gd name="T24" fmla="*/ 1202867 w 1204595"/>
              <a:gd name="T25" fmla="*/ 702173 h 843280"/>
              <a:gd name="T26" fmla="*/ 1195717 w 1204595"/>
              <a:gd name="T27" fmla="*/ 746561 h 843280"/>
              <a:gd name="T28" fmla="*/ 1175802 w 1204595"/>
              <a:gd name="T29" fmla="*/ 785106 h 843280"/>
              <a:gd name="T30" fmla="*/ 1145431 w 1204595"/>
              <a:gd name="T31" fmla="*/ 815497 h 843280"/>
              <a:gd name="T32" fmla="*/ 1106913 w 1204595"/>
              <a:gd name="T33" fmla="*/ 835426 h 843280"/>
              <a:gd name="T34" fmla="*/ 1062554 w 1204595"/>
              <a:gd name="T35" fmla="*/ 842582 h 843280"/>
              <a:gd name="T36" fmla="*/ 140352 w 1204595"/>
              <a:gd name="T37" fmla="*/ 842582 h 843280"/>
              <a:gd name="T38" fmla="*/ 95989 w 1204595"/>
              <a:gd name="T39" fmla="*/ 835426 h 843280"/>
              <a:gd name="T40" fmla="*/ 57461 w 1204595"/>
              <a:gd name="T41" fmla="*/ 815497 h 843280"/>
              <a:gd name="T42" fmla="*/ 27079 w 1204595"/>
              <a:gd name="T43" fmla="*/ 785106 h 843280"/>
              <a:gd name="T44" fmla="*/ 7154 w 1204595"/>
              <a:gd name="T45" fmla="*/ 746561 h 843280"/>
              <a:gd name="T46" fmla="*/ 0 w 1204595"/>
              <a:gd name="T47" fmla="*/ 702173 h 843280"/>
              <a:gd name="T48" fmla="*/ 0 w 1204595"/>
              <a:gd name="T49" fmla="*/ 140535 h 8432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04595" h="843280">
                <a:moveTo>
                  <a:pt x="0" y="140588"/>
                </a:moveTo>
                <a:lnTo>
                  <a:pt x="7162" y="96170"/>
                </a:lnTo>
                <a:lnTo>
                  <a:pt x="27108" y="57579"/>
                </a:lnTo>
                <a:lnTo>
                  <a:pt x="57522" y="27139"/>
                </a:lnTo>
                <a:lnTo>
                  <a:pt x="96090" y="7171"/>
                </a:lnTo>
                <a:lnTo>
                  <a:pt x="140500" y="0"/>
                </a:lnTo>
                <a:lnTo>
                  <a:pt x="1063675" y="0"/>
                </a:lnTo>
                <a:lnTo>
                  <a:pt x="1108081" y="7171"/>
                </a:lnTo>
                <a:lnTo>
                  <a:pt x="1146640" y="27139"/>
                </a:lnTo>
                <a:lnTo>
                  <a:pt x="1177043" y="57579"/>
                </a:lnTo>
                <a:lnTo>
                  <a:pt x="1196979" y="96170"/>
                </a:lnTo>
                <a:lnTo>
                  <a:pt x="1204137" y="140588"/>
                </a:lnTo>
                <a:lnTo>
                  <a:pt x="1204137" y="702437"/>
                </a:lnTo>
                <a:lnTo>
                  <a:pt x="1196979" y="746842"/>
                </a:lnTo>
                <a:lnTo>
                  <a:pt x="1177043" y="785401"/>
                </a:lnTo>
                <a:lnTo>
                  <a:pt x="1146640" y="815804"/>
                </a:lnTo>
                <a:lnTo>
                  <a:pt x="1108081" y="835740"/>
                </a:lnTo>
                <a:lnTo>
                  <a:pt x="1063675" y="842899"/>
                </a:lnTo>
                <a:lnTo>
                  <a:pt x="140500" y="842899"/>
                </a:lnTo>
                <a:lnTo>
                  <a:pt x="96090" y="835740"/>
                </a:lnTo>
                <a:lnTo>
                  <a:pt x="57522" y="815804"/>
                </a:lnTo>
                <a:lnTo>
                  <a:pt x="27108" y="785401"/>
                </a:lnTo>
                <a:lnTo>
                  <a:pt x="7162" y="746842"/>
                </a:lnTo>
                <a:lnTo>
                  <a:pt x="0" y="702437"/>
                </a:lnTo>
                <a:lnTo>
                  <a:pt x="0" y="140588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" name="object 9"/>
          <p:cNvSpPr txBox="1"/>
          <p:nvPr/>
        </p:nvSpPr>
        <p:spPr>
          <a:xfrm>
            <a:off x="1193800" y="1358900"/>
            <a:ext cx="989013" cy="3317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enjeux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0730" name="object 12"/>
          <p:cNvSpPr>
            <a:spLocks/>
          </p:cNvSpPr>
          <p:nvPr/>
        </p:nvSpPr>
        <p:spPr bwMode="auto">
          <a:xfrm>
            <a:off x="1876425" y="2033588"/>
            <a:ext cx="1204913" cy="844550"/>
          </a:xfrm>
          <a:custGeom>
            <a:avLst/>
            <a:gdLst>
              <a:gd name="T0" fmla="*/ 0 w 1204595"/>
              <a:gd name="T1" fmla="*/ 140674 h 843280"/>
              <a:gd name="T2" fmla="*/ 7160 w 1204595"/>
              <a:gd name="T3" fmla="*/ 96201 h 843280"/>
              <a:gd name="T4" fmla="*/ 27101 w 1204595"/>
              <a:gd name="T5" fmla="*/ 57584 h 843280"/>
              <a:gd name="T6" fmla="*/ 57512 w 1204595"/>
              <a:gd name="T7" fmla="*/ 27135 h 843280"/>
              <a:gd name="T8" fmla="*/ 96081 w 1204595"/>
              <a:gd name="T9" fmla="*/ 7169 h 843280"/>
              <a:gd name="T10" fmla="*/ 140498 w 1204595"/>
              <a:gd name="T11" fmla="*/ 0 h 843280"/>
              <a:gd name="T12" fmla="*/ 1063905 w 1204595"/>
              <a:gd name="T13" fmla="*/ 0 h 843280"/>
              <a:gd name="T14" fmla="*/ 1108336 w 1204595"/>
              <a:gd name="T15" fmla="*/ 7169 h 843280"/>
              <a:gd name="T16" fmla="*/ 1146937 w 1204595"/>
              <a:gd name="T17" fmla="*/ 27135 h 843280"/>
              <a:gd name="T18" fmla="*/ 1177385 w 1204595"/>
              <a:gd name="T19" fmla="*/ 57584 h 843280"/>
              <a:gd name="T20" fmla="*/ 1197358 w 1204595"/>
              <a:gd name="T21" fmla="*/ 96201 h 843280"/>
              <a:gd name="T22" fmla="*/ 1204532 w 1204595"/>
              <a:gd name="T23" fmla="*/ 140674 h 843280"/>
              <a:gd name="T24" fmla="*/ 1204532 w 1204595"/>
              <a:gd name="T25" fmla="*/ 703368 h 843280"/>
              <a:gd name="T26" fmla="*/ 1197358 w 1204595"/>
              <a:gd name="T27" fmla="*/ 747853 h 843280"/>
              <a:gd name="T28" fmla="*/ 1177385 w 1204595"/>
              <a:gd name="T29" fmla="*/ 786502 h 843280"/>
              <a:gd name="T30" fmla="*/ 1146937 w 1204595"/>
              <a:gd name="T31" fmla="*/ 816988 h 843280"/>
              <a:gd name="T32" fmla="*/ 1108336 w 1204595"/>
              <a:gd name="T33" fmla="*/ 836986 h 843280"/>
              <a:gd name="T34" fmla="*/ 1063905 w 1204595"/>
              <a:gd name="T35" fmla="*/ 844168 h 843280"/>
              <a:gd name="T36" fmla="*/ 140498 w 1204595"/>
              <a:gd name="T37" fmla="*/ 844168 h 843280"/>
              <a:gd name="T38" fmla="*/ 96081 w 1204595"/>
              <a:gd name="T39" fmla="*/ 836986 h 843280"/>
              <a:gd name="T40" fmla="*/ 57512 w 1204595"/>
              <a:gd name="T41" fmla="*/ 816988 h 843280"/>
              <a:gd name="T42" fmla="*/ 27101 w 1204595"/>
              <a:gd name="T43" fmla="*/ 786502 h 843280"/>
              <a:gd name="T44" fmla="*/ 7160 w 1204595"/>
              <a:gd name="T45" fmla="*/ 747853 h 843280"/>
              <a:gd name="T46" fmla="*/ 0 w 1204595"/>
              <a:gd name="T47" fmla="*/ 703368 h 843280"/>
              <a:gd name="T48" fmla="*/ 0 w 1204595"/>
              <a:gd name="T49" fmla="*/ 140674 h 8432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04595" h="843280">
                <a:moveTo>
                  <a:pt x="0" y="140462"/>
                </a:moveTo>
                <a:lnTo>
                  <a:pt x="7158" y="96056"/>
                </a:lnTo>
                <a:lnTo>
                  <a:pt x="27094" y="57497"/>
                </a:lnTo>
                <a:lnTo>
                  <a:pt x="57497" y="27094"/>
                </a:lnTo>
                <a:lnTo>
                  <a:pt x="96056" y="7158"/>
                </a:lnTo>
                <a:lnTo>
                  <a:pt x="140461" y="0"/>
                </a:lnTo>
                <a:lnTo>
                  <a:pt x="1063624" y="0"/>
                </a:lnTo>
                <a:lnTo>
                  <a:pt x="1108043" y="7158"/>
                </a:lnTo>
                <a:lnTo>
                  <a:pt x="1146634" y="27094"/>
                </a:lnTo>
                <a:lnTo>
                  <a:pt x="1177074" y="57497"/>
                </a:lnTo>
                <a:lnTo>
                  <a:pt x="1197042" y="96056"/>
                </a:lnTo>
                <a:lnTo>
                  <a:pt x="1204214" y="140462"/>
                </a:lnTo>
                <a:lnTo>
                  <a:pt x="1204214" y="702310"/>
                </a:lnTo>
                <a:lnTo>
                  <a:pt x="1197042" y="746728"/>
                </a:lnTo>
                <a:lnTo>
                  <a:pt x="1177074" y="785319"/>
                </a:lnTo>
                <a:lnTo>
                  <a:pt x="1146634" y="815759"/>
                </a:lnTo>
                <a:lnTo>
                  <a:pt x="1108043" y="835727"/>
                </a:lnTo>
                <a:lnTo>
                  <a:pt x="1063624" y="842899"/>
                </a:lnTo>
                <a:lnTo>
                  <a:pt x="140461" y="842899"/>
                </a:lnTo>
                <a:lnTo>
                  <a:pt x="96056" y="835727"/>
                </a:lnTo>
                <a:lnTo>
                  <a:pt x="57497" y="815759"/>
                </a:lnTo>
                <a:lnTo>
                  <a:pt x="27094" y="785319"/>
                </a:lnTo>
                <a:lnTo>
                  <a:pt x="7158" y="746728"/>
                </a:lnTo>
                <a:lnTo>
                  <a:pt x="0" y="702310"/>
                </a:lnTo>
                <a:lnTo>
                  <a:pt x="0" y="14046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object 13"/>
          <p:cNvSpPr txBox="1"/>
          <p:nvPr/>
        </p:nvSpPr>
        <p:spPr>
          <a:xfrm>
            <a:off x="1965325" y="2174875"/>
            <a:ext cx="958850" cy="5953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635" algn="ctr">
              <a:lnSpc>
                <a:spcPts val="2240"/>
              </a:lnSpc>
              <a:spcBef>
                <a:spcPts val="105"/>
              </a:spcBef>
              <a:defRPr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240"/>
              </a:lnSpc>
              <a:defRPr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obje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1424910" y="269309"/>
            <a:ext cx="7362825" cy="705753"/>
          </a:xfrm>
          <a:prstGeom prst="rect">
            <a:avLst/>
          </a:prstGeom>
          <a:solidFill>
            <a:srgbClr val="73B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sz="2800" dirty="0">
                <a:solidFill>
                  <a:schemeClr val="bg1"/>
                </a:solidFill>
              </a:rPr>
              <a:t>LES 5 MODULES</a:t>
            </a:r>
            <a:endParaRPr lang="fr-FR" alt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477301317"/>
              </p:ext>
            </p:extLst>
          </p:nvPr>
        </p:nvGraphicFramePr>
        <p:xfrm>
          <a:off x="199858" y="1125112"/>
          <a:ext cx="8944141" cy="553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 bwMode="auto">
          <a:xfrm>
            <a:off x="5426523" y="6754942"/>
            <a:ext cx="3470510" cy="45719"/>
          </a:xfrm>
          <a:prstGeom prst="rect">
            <a:avLst/>
          </a:prstGeom>
          <a:solidFill>
            <a:srgbClr val="73B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4400"/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5879384" y="6800661"/>
            <a:ext cx="3264616" cy="57339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4400">
              <a:solidFill>
                <a:srgbClr val="008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8453" y="3236838"/>
            <a:ext cx="6858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0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126527" y="0"/>
            <a:ext cx="7562850" cy="1286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7" name="Rectangle 6"/>
          <p:cNvSpPr/>
          <p:nvPr/>
        </p:nvSpPr>
        <p:spPr>
          <a:xfrm>
            <a:off x="68426" y="1509351"/>
            <a:ext cx="1891003" cy="182823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lvl="0" algn="ctr"/>
            <a:r>
              <a:rPr lang="fr-FR" sz="2400" b="1" dirty="0"/>
              <a:t>Questions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2579" y="1529056"/>
            <a:ext cx="2031400" cy="182823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Notions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475" y="6267"/>
            <a:ext cx="9143999" cy="814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cap="small" dirty="0"/>
              <a:t>Enseignement déclinés en 5 modules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62056" y="1509351"/>
            <a:ext cx="2413517" cy="182823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Indications</a:t>
            </a:r>
            <a:r>
              <a:rPr lang="fr-FR" sz="2000" dirty="0"/>
              <a:t> </a:t>
            </a:r>
            <a:r>
              <a:rPr lang="fr-FR" sz="2400" b="1" dirty="0"/>
              <a:t>complémentaires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4200" y="1509351"/>
            <a:ext cx="2213275" cy="182823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Capacités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2" y="856874"/>
            <a:ext cx="9147476" cy="50482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74" y="1035612"/>
            <a:ext cx="1333500" cy="15809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62333" y="1050487"/>
            <a:ext cx="1333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62333" y="2236763"/>
            <a:ext cx="1167267" cy="379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4206240" y="3144128"/>
            <a:ext cx="2218121" cy="4171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304508" y="3131544"/>
            <a:ext cx="862542" cy="4079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8425" y="3153306"/>
            <a:ext cx="1077261" cy="4079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607942" y="3137090"/>
            <a:ext cx="1380625" cy="4079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14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situations d’enseignement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6063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37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L’activité – l’engagement des élèves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9187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687585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́sentation" id="{7B346D00-4479-C042-B7AD-58F560A4BF69}" vid="{5F9BC8ED-DBF6-C542-BE16-F0537BB954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</Template>
  <TotalTime>1581</TotalTime>
  <Words>977</Words>
  <Application>Microsoft Office PowerPoint</Application>
  <PresentationFormat>Affichage à l'écran (4:3)</PresentationFormat>
  <Paragraphs>187</Paragraphs>
  <Slides>24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Présentation</vt:lpstr>
      <vt:lpstr>Nouveau Programme  Économie-droit</vt:lpstr>
      <vt:lpstr>Ordre du jour</vt:lpstr>
      <vt:lpstr>Les constats certificatifs</vt:lpstr>
      <vt:lpstr>Présentation PowerPoint</vt:lpstr>
      <vt:lpstr>Présentation PowerPoint</vt:lpstr>
      <vt:lpstr>Présentation PowerPoint</vt:lpstr>
      <vt:lpstr>Présentation PowerPoint</vt:lpstr>
      <vt:lpstr>Les situations d’enseignement</vt:lpstr>
      <vt:lpstr>L’activité – l’engagement des élèves</vt:lpstr>
      <vt:lpstr>La stratégie de 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attendus certificatifs</vt:lpstr>
      <vt:lpstr>Proposition relative aux épreuves d’examen en économie droit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 Programme  Économie-droit</dc:title>
  <dc:creator>BURGAIN Sophie</dc:creator>
  <cp:lastModifiedBy>BURGAIN Sophie</cp:lastModifiedBy>
  <cp:revision>2</cp:revision>
  <cp:lastPrinted>2018-03-19T07:55:33Z</cp:lastPrinted>
  <dcterms:created xsi:type="dcterms:W3CDTF">2019-09-02T21:13:44Z</dcterms:created>
  <dcterms:modified xsi:type="dcterms:W3CDTF">2022-01-13T13:49:47Z</dcterms:modified>
</cp:coreProperties>
</file>