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280" r:id="rId2"/>
    <p:sldId id="273" r:id="rId3"/>
    <p:sldId id="281" r:id="rId4"/>
    <p:sldId id="282" r:id="rId5"/>
    <p:sldId id="283" r:id="rId6"/>
    <p:sldId id="340" r:id="rId7"/>
    <p:sldId id="285" r:id="rId8"/>
    <p:sldId id="286" r:id="rId9"/>
    <p:sldId id="287" r:id="rId10"/>
    <p:sldId id="309" r:id="rId11"/>
    <p:sldId id="350" r:id="rId12"/>
    <p:sldId id="299" r:id="rId13"/>
    <p:sldId id="305" r:id="rId14"/>
    <p:sldId id="278" r:id="rId15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C29062C-C870-48EB-8421-5F52BF81FB7A}">
          <p14:sldIdLst>
            <p14:sldId id="280"/>
            <p14:sldId id="273"/>
            <p14:sldId id="281"/>
            <p14:sldId id="282"/>
            <p14:sldId id="283"/>
            <p14:sldId id="340"/>
            <p14:sldId id="285"/>
            <p14:sldId id="286"/>
            <p14:sldId id="287"/>
            <p14:sldId id="309"/>
            <p14:sldId id="350"/>
            <p14:sldId id="299"/>
            <p14:sldId id="305"/>
            <p14:sldId id="278"/>
          </p14:sldIdLst>
        </p14:section>
        <p14:section name="Section sans titre" id="{8A2DE049-8A1D-4301-8F6C-20ED083323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JAN Guylène" initials="TG" lastIdx="5" clrIdx="0">
    <p:extLst>
      <p:ext uri="{19B8F6BF-5375-455C-9EA6-DF929625EA0E}">
        <p15:presenceInfo xmlns:p15="http://schemas.microsoft.com/office/powerpoint/2012/main" userId="S-1-5-21-828000932-2966465320-787594193-1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720"/>
    <a:srgbClr val="00365F"/>
    <a:srgbClr val="E94E1B"/>
    <a:srgbClr val="12A537"/>
    <a:srgbClr val="D63D25"/>
    <a:srgbClr val="0092D2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22" autoAdjust="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94CD5-3F18-4DA6-B3E7-3612874AAA2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5BD69DC1-9C5D-445D-B9CF-8560DBAA066C}">
      <dgm:prSet phldrT="[Texte]" custT="1"/>
      <dgm:spPr/>
      <dgm:t>
        <a:bodyPr/>
        <a:lstStyle/>
        <a:p>
          <a:r>
            <a:rPr lang="fr-FR" sz="1800" dirty="0"/>
            <a:t>Une VAE intégrée au contrat de professionnalisation</a:t>
          </a:r>
        </a:p>
      </dgm:t>
    </dgm:pt>
    <dgm:pt modelId="{F4B70142-EC70-485D-AF3B-A20FAE013BA6}" type="parTrans" cxnId="{013C0BE8-E3B5-43F1-ABFE-FC99E50F45F2}">
      <dgm:prSet/>
      <dgm:spPr/>
      <dgm:t>
        <a:bodyPr/>
        <a:lstStyle/>
        <a:p>
          <a:endParaRPr lang="fr-FR"/>
        </a:p>
      </dgm:t>
    </dgm:pt>
    <dgm:pt modelId="{DDC49C0D-EEAA-4DB6-BDA2-44F49A10E691}" type="sibTrans" cxnId="{013C0BE8-E3B5-43F1-ABFE-FC99E50F45F2}">
      <dgm:prSet/>
      <dgm:spPr/>
      <dgm:t>
        <a:bodyPr/>
        <a:lstStyle/>
        <a:p>
          <a:endParaRPr lang="fr-FR"/>
        </a:p>
      </dgm:t>
    </dgm:pt>
    <dgm:pt modelId="{26208656-E94D-4039-A8D6-BA487EF17F0A}">
      <dgm:prSet phldrT="[Texte]" custT="1"/>
      <dgm:spPr/>
      <dgm:t>
        <a:bodyPr/>
        <a:lstStyle/>
        <a:p>
          <a:r>
            <a:rPr lang="fr-FR" sz="1800" dirty="0"/>
            <a:t>Une formation AFEST et sa reconnaissance par une certification professionnelle</a:t>
          </a:r>
        </a:p>
      </dgm:t>
    </dgm:pt>
    <dgm:pt modelId="{3C3C4361-A5F0-4475-8058-224C5E484BA7}" type="parTrans" cxnId="{290C9270-79E3-4053-9241-93FB5DA1800E}">
      <dgm:prSet/>
      <dgm:spPr/>
      <dgm:t>
        <a:bodyPr/>
        <a:lstStyle/>
        <a:p>
          <a:endParaRPr lang="fr-FR"/>
        </a:p>
      </dgm:t>
    </dgm:pt>
    <dgm:pt modelId="{73413DE6-BE08-44CC-9D1A-C29DB3CBD0F6}" type="sibTrans" cxnId="{290C9270-79E3-4053-9241-93FB5DA1800E}">
      <dgm:prSet/>
      <dgm:spPr/>
      <dgm:t>
        <a:bodyPr/>
        <a:lstStyle/>
        <a:p>
          <a:endParaRPr lang="fr-FR"/>
        </a:p>
      </dgm:t>
    </dgm:pt>
    <dgm:pt modelId="{1DA06B1F-CAA6-4DE6-BD3C-3F68129E987C}">
      <dgm:prSet phldrT="[Texte]" custT="1"/>
      <dgm:spPr/>
      <dgm:t>
        <a:bodyPr/>
        <a:lstStyle/>
        <a:p>
          <a:r>
            <a:rPr lang="fr-FR" sz="1800" dirty="0"/>
            <a:t>On ne part plus de l’expérience passée mais du projet professionnel</a:t>
          </a:r>
        </a:p>
      </dgm:t>
    </dgm:pt>
    <dgm:pt modelId="{99C7D568-820B-477C-B586-10F7D9D69455}" type="parTrans" cxnId="{029187B3-4A75-4A4D-BDC9-2E415F7D83AD}">
      <dgm:prSet/>
      <dgm:spPr/>
      <dgm:t>
        <a:bodyPr/>
        <a:lstStyle/>
        <a:p>
          <a:endParaRPr lang="fr-FR"/>
        </a:p>
      </dgm:t>
    </dgm:pt>
    <dgm:pt modelId="{1561E98C-0E21-4C93-B859-A286A250FEDD}" type="sibTrans" cxnId="{029187B3-4A75-4A4D-BDC9-2E415F7D83AD}">
      <dgm:prSet/>
      <dgm:spPr/>
      <dgm:t>
        <a:bodyPr/>
        <a:lstStyle/>
        <a:p>
          <a:endParaRPr lang="fr-FR"/>
        </a:p>
      </dgm:t>
    </dgm:pt>
    <dgm:pt modelId="{F359D48C-7F97-441E-9ED2-8F22962814DC}" type="pres">
      <dgm:prSet presAssocID="{FA994CD5-3F18-4DA6-B3E7-3612874AAA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A263167-24D7-48E2-B070-063630CC1062}" type="pres">
      <dgm:prSet presAssocID="{FA994CD5-3F18-4DA6-B3E7-3612874AAA2C}" presName="Name1" presStyleCnt="0"/>
      <dgm:spPr/>
    </dgm:pt>
    <dgm:pt modelId="{C5D97985-8368-4087-B218-1EE7F2ECD1D4}" type="pres">
      <dgm:prSet presAssocID="{FA994CD5-3F18-4DA6-B3E7-3612874AAA2C}" presName="cycle" presStyleCnt="0"/>
      <dgm:spPr/>
    </dgm:pt>
    <dgm:pt modelId="{7FE3F5A3-8320-436F-B6F6-98B0239A696B}" type="pres">
      <dgm:prSet presAssocID="{FA994CD5-3F18-4DA6-B3E7-3612874AAA2C}" presName="srcNode" presStyleLbl="node1" presStyleIdx="0" presStyleCnt="3"/>
      <dgm:spPr/>
    </dgm:pt>
    <dgm:pt modelId="{100D783D-72BD-4EA8-8DB9-B877CE0D6167}" type="pres">
      <dgm:prSet presAssocID="{FA994CD5-3F18-4DA6-B3E7-3612874AAA2C}" presName="conn" presStyleLbl="parChTrans1D2" presStyleIdx="0" presStyleCnt="1"/>
      <dgm:spPr/>
      <dgm:t>
        <a:bodyPr/>
        <a:lstStyle/>
        <a:p>
          <a:endParaRPr lang="fr-FR"/>
        </a:p>
      </dgm:t>
    </dgm:pt>
    <dgm:pt modelId="{64F5DADD-5BD8-4807-84EC-CC5D3844D7E1}" type="pres">
      <dgm:prSet presAssocID="{FA994CD5-3F18-4DA6-B3E7-3612874AAA2C}" presName="extraNode" presStyleLbl="node1" presStyleIdx="0" presStyleCnt="3"/>
      <dgm:spPr/>
    </dgm:pt>
    <dgm:pt modelId="{1A5432C4-F841-4309-9F0D-210DB4126C97}" type="pres">
      <dgm:prSet presAssocID="{FA994CD5-3F18-4DA6-B3E7-3612874AAA2C}" presName="dstNode" presStyleLbl="node1" presStyleIdx="0" presStyleCnt="3"/>
      <dgm:spPr/>
    </dgm:pt>
    <dgm:pt modelId="{EE50544F-A363-43C1-9E95-285F0ADAE76D}" type="pres">
      <dgm:prSet presAssocID="{5BD69DC1-9C5D-445D-B9CF-8560DBAA066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0BBBA6-AB80-42ED-8EE5-23F6DAF1D09A}" type="pres">
      <dgm:prSet presAssocID="{5BD69DC1-9C5D-445D-B9CF-8560DBAA066C}" presName="accent_1" presStyleCnt="0"/>
      <dgm:spPr/>
    </dgm:pt>
    <dgm:pt modelId="{0C47CEF6-72C6-47F1-A84C-417AD44E4A90}" type="pres">
      <dgm:prSet presAssocID="{5BD69DC1-9C5D-445D-B9CF-8560DBAA066C}" presName="accentRepeatNode" presStyleLbl="solidFgAcc1" presStyleIdx="0" presStyleCnt="3"/>
      <dgm:spPr/>
    </dgm:pt>
    <dgm:pt modelId="{73B6A1DC-B588-467B-9C8F-C60BE0121087}" type="pres">
      <dgm:prSet presAssocID="{26208656-E94D-4039-A8D6-BA487EF17F0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1EEFF2-FFED-4F8C-A739-ACC16CC8B4D9}" type="pres">
      <dgm:prSet presAssocID="{26208656-E94D-4039-A8D6-BA487EF17F0A}" presName="accent_2" presStyleCnt="0"/>
      <dgm:spPr/>
    </dgm:pt>
    <dgm:pt modelId="{FFAF7CC7-A83C-4EBB-84F9-94D4DD6DB2C7}" type="pres">
      <dgm:prSet presAssocID="{26208656-E94D-4039-A8D6-BA487EF17F0A}" presName="accentRepeatNode" presStyleLbl="solidFgAcc1" presStyleIdx="1" presStyleCnt="3"/>
      <dgm:spPr/>
    </dgm:pt>
    <dgm:pt modelId="{CC588B63-8DDA-4FF7-84B9-1785A9264AB7}" type="pres">
      <dgm:prSet presAssocID="{1DA06B1F-CAA6-4DE6-BD3C-3F68129E987C}" presName="text_3" presStyleLbl="node1" presStyleIdx="2" presStyleCnt="3" custLinFactNeighborX="1008" custLinFactNeighborY="91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6A72B9-7787-4953-9F35-4A1DFE9758A2}" type="pres">
      <dgm:prSet presAssocID="{1DA06B1F-CAA6-4DE6-BD3C-3F68129E987C}" presName="accent_3" presStyleCnt="0"/>
      <dgm:spPr/>
    </dgm:pt>
    <dgm:pt modelId="{B303D911-9657-4452-91F6-3858261CD87C}" type="pres">
      <dgm:prSet presAssocID="{1DA06B1F-CAA6-4DE6-BD3C-3F68129E987C}" presName="accentRepeatNode" presStyleLbl="solidFgAcc1" presStyleIdx="2" presStyleCnt="3"/>
      <dgm:spPr/>
    </dgm:pt>
  </dgm:ptLst>
  <dgm:cxnLst>
    <dgm:cxn modelId="{029187B3-4A75-4A4D-BDC9-2E415F7D83AD}" srcId="{FA994CD5-3F18-4DA6-B3E7-3612874AAA2C}" destId="{1DA06B1F-CAA6-4DE6-BD3C-3F68129E987C}" srcOrd="2" destOrd="0" parTransId="{99C7D568-820B-477C-B586-10F7D9D69455}" sibTransId="{1561E98C-0E21-4C93-B859-A286A250FEDD}"/>
    <dgm:cxn modelId="{663248F9-D89C-4916-8574-C8613DED5ECC}" type="presOf" srcId="{26208656-E94D-4039-A8D6-BA487EF17F0A}" destId="{73B6A1DC-B588-467B-9C8F-C60BE0121087}" srcOrd="0" destOrd="0" presId="urn:microsoft.com/office/officeart/2008/layout/VerticalCurvedList"/>
    <dgm:cxn modelId="{3154B8D7-AAA9-4DD9-ACEA-410CDBEFC22C}" type="presOf" srcId="{DDC49C0D-EEAA-4DB6-BDA2-44F49A10E691}" destId="{100D783D-72BD-4EA8-8DB9-B877CE0D6167}" srcOrd="0" destOrd="0" presId="urn:microsoft.com/office/officeart/2008/layout/VerticalCurvedList"/>
    <dgm:cxn modelId="{ED105F62-DB23-421A-947C-A7598FAFCC49}" type="presOf" srcId="{1DA06B1F-CAA6-4DE6-BD3C-3F68129E987C}" destId="{CC588B63-8DDA-4FF7-84B9-1785A9264AB7}" srcOrd="0" destOrd="0" presId="urn:microsoft.com/office/officeart/2008/layout/VerticalCurvedList"/>
    <dgm:cxn modelId="{013C0BE8-E3B5-43F1-ABFE-FC99E50F45F2}" srcId="{FA994CD5-3F18-4DA6-B3E7-3612874AAA2C}" destId="{5BD69DC1-9C5D-445D-B9CF-8560DBAA066C}" srcOrd="0" destOrd="0" parTransId="{F4B70142-EC70-485D-AF3B-A20FAE013BA6}" sibTransId="{DDC49C0D-EEAA-4DB6-BDA2-44F49A10E691}"/>
    <dgm:cxn modelId="{290C9270-79E3-4053-9241-93FB5DA1800E}" srcId="{FA994CD5-3F18-4DA6-B3E7-3612874AAA2C}" destId="{26208656-E94D-4039-A8D6-BA487EF17F0A}" srcOrd="1" destOrd="0" parTransId="{3C3C4361-A5F0-4475-8058-224C5E484BA7}" sibTransId="{73413DE6-BE08-44CC-9D1A-C29DB3CBD0F6}"/>
    <dgm:cxn modelId="{EEA2A48F-5262-49C8-9F6C-525BAC74B42B}" type="presOf" srcId="{5BD69DC1-9C5D-445D-B9CF-8560DBAA066C}" destId="{EE50544F-A363-43C1-9E95-285F0ADAE76D}" srcOrd="0" destOrd="0" presId="urn:microsoft.com/office/officeart/2008/layout/VerticalCurvedList"/>
    <dgm:cxn modelId="{00186504-0F77-4FF3-959C-C0BECEE0846C}" type="presOf" srcId="{FA994CD5-3F18-4DA6-B3E7-3612874AAA2C}" destId="{F359D48C-7F97-441E-9ED2-8F22962814DC}" srcOrd="0" destOrd="0" presId="urn:microsoft.com/office/officeart/2008/layout/VerticalCurvedList"/>
    <dgm:cxn modelId="{E2BC6877-0DDE-4B80-A3A1-130554618A33}" type="presParOf" srcId="{F359D48C-7F97-441E-9ED2-8F22962814DC}" destId="{EA263167-24D7-48E2-B070-063630CC1062}" srcOrd="0" destOrd="0" presId="urn:microsoft.com/office/officeart/2008/layout/VerticalCurvedList"/>
    <dgm:cxn modelId="{364CFDD7-4E9B-46E6-A175-208037FE278D}" type="presParOf" srcId="{EA263167-24D7-48E2-B070-063630CC1062}" destId="{C5D97985-8368-4087-B218-1EE7F2ECD1D4}" srcOrd="0" destOrd="0" presId="urn:microsoft.com/office/officeart/2008/layout/VerticalCurvedList"/>
    <dgm:cxn modelId="{0806F66B-D862-4824-8B52-25C62E63A9BA}" type="presParOf" srcId="{C5D97985-8368-4087-B218-1EE7F2ECD1D4}" destId="{7FE3F5A3-8320-436F-B6F6-98B0239A696B}" srcOrd="0" destOrd="0" presId="urn:microsoft.com/office/officeart/2008/layout/VerticalCurvedList"/>
    <dgm:cxn modelId="{E0AA4368-2D45-43FA-A72D-8A9A4445FE03}" type="presParOf" srcId="{C5D97985-8368-4087-B218-1EE7F2ECD1D4}" destId="{100D783D-72BD-4EA8-8DB9-B877CE0D6167}" srcOrd="1" destOrd="0" presId="urn:microsoft.com/office/officeart/2008/layout/VerticalCurvedList"/>
    <dgm:cxn modelId="{7DEA1496-D46C-4977-9DFA-FC68E25B517D}" type="presParOf" srcId="{C5D97985-8368-4087-B218-1EE7F2ECD1D4}" destId="{64F5DADD-5BD8-4807-84EC-CC5D3844D7E1}" srcOrd="2" destOrd="0" presId="urn:microsoft.com/office/officeart/2008/layout/VerticalCurvedList"/>
    <dgm:cxn modelId="{B7FF28E8-C378-4A58-8EB3-CC691133CC99}" type="presParOf" srcId="{C5D97985-8368-4087-B218-1EE7F2ECD1D4}" destId="{1A5432C4-F841-4309-9F0D-210DB4126C97}" srcOrd="3" destOrd="0" presId="urn:microsoft.com/office/officeart/2008/layout/VerticalCurvedList"/>
    <dgm:cxn modelId="{FF3FF30A-1077-45FC-AAA1-66BDB5F355A6}" type="presParOf" srcId="{EA263167-24D7-48E2-B070-063630CC1062}" destId="{EE50544F-A363-43C1-9E95-285F0ADAE76D}" srcOrd="1" destOrd="0" presId="urn:microsoft.com/office/officeart/2008/layout/VerticalCurvedList"/>
    <dgm:cxn modelId="{95915E0B-B10D-4A8F-BBA6-2C6E43FC8DF9}" type="presParOf" srcId="{EA263167-24D7-48E2-B070-063630CC1062}" destId="{480BBBA6-AB80-42ED-8EE5-23F6DAF1D09A}" srcOrd="2" destOrd="0" presId="urn:microsoft.com/office/officeart/2008/layout/VerticalCurvedList"/>
    <dgm:cxn modelId="{084EE19D-C68A-499F-8A28-0F031360BEB9}" type="presParOf" srcId="{480BBBA6-AB80-42ED-8EE5-23F6DAF1D09A}" destId="{0C47CEF6-72C6-47F1-A84C-417AD44E4A90}" srcOrd="0" destOrd="0" presId="urn:microsoft.com/office/officeart/2008/layout/VerticalCurvedList"/>
    <dgm:cxn modelId="{B542EA8F-286D-4925-9321-16CDD895E0C4}" type="presParOf" srcId="{EA263167-24D7-48E2-B070-063630CC1062}" destId="{73B6A1DC-B588-467B-9C8F-C60BE0121087}" srcOrd="3" destOrd="0" presId="urn:microsoft.com/office/officeart/2008/layout/VerticalCurvedList"/>
    <dgm:cxn modelId="{434D485F-AD75-4013-B4B0-DC7D6238D81A}" type="presParOf" srcId="{EA263167-24D7-48E2-B070-063630CC1062}" destId="{D91EEFF2-FFED-4F8C-A739-ACC16CC8B4D9}" srcOrd="4" destOrd="0" presId="urn:microsoft.com/office/officeart/2008/layout/VerticalCurvedList"/>
    <dgm:cxn modelId="{C76C91D3-CEA1-448C-A5A3-1070CD64B616}" type="presParOf" srcId="{D91EEFF2-FFED-4F8C-A739-ACC16CC8B4D9}" destId="{FFAF7CC7-A83C-4EBB-84F9-94D4DD6DB2C7}" srcOrd="0" destOrd="0" presId="urn:microsoft.com/office/officeart/2008/layout/VerticalCurvedList"/>
    <dgm:cxn modelId="{6A5A1F59-84A8-41BC-9DA7-52EF6914CF63}" type="presParOf" srcId="{EA263167-24D7-48E2-B070-063630CC1062}" destId="{CC588B63-8DDA-4FF7-84B9-1785A9264AB7}" srcOrd="5" destOrd="0" presId="urn:microsoft.com/office/officeart/2008/layout/VerticalCurvedList"/>
    <dgm:cxn modelId="{21EE7288-8DE7-406B-A6B4-7E2D12B9345C}" type="presParOf" srcId="{EA263167-24D7-48E2-B070-063630CC1062}" destId="{026A72B9-7787-4953-9F35-4A1DFE9758A2}" srcOrd="6" destOrd="0" presId="urn:microsoft.com/office/officeart/2008/layout/VerticalCurvedList"/>
    <dgm:cxn modelId="{B8303F8D-5793-4D2A-9CCF-D7C5F7D86B54}" type="presParOf" srcId="{026A72B9-7787-4953-9F35-4A1DFE9758A2}" destId="{B303D911-9657-4452-91F6-3858261CD8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94CD5-3F18-4DA6-B3E7-3612874AAA2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359D48C-7F97-441E-9ED2-8F22962814DC}" type="pres">
      <dgm:prSet presAssocID="{FA994CD5-3F18-4DA6-B3E7-3612874AAA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A263167-24D7-48E2-B070-063630CC1062}" type="pres">
      <dgm:prSet presAssocID="{FA994CD5-3F18-4DA6-B3E7-3612874AAA2C}" presName="Name1" presStyleCnt="0"/>
      <dgm:spPr/>
    </dgm:pt>
    <dgm:pt modelId="{C5D97985-8368-4087-B218-1EE7F2ECD1D4}" type="pres">
      <dgm:prSet presAssocID="{FA994CD5-3F18-4DA6-B3E7-3612874AAA2C}" presName="cycle" presStyleCnt="0"/>
      <dgm:spPr/>
    </dgm:pt>
    <dgm:pt modelId="{7FE3F5A3-8320-436F-B6F6-98B0239A696B}" type="pres">
      <dgm:prSet presAssocID="{FA994CD5-3F18-4DA6-B3E7-3612874AAA2C}" presName="srcNode" presStyleLbl="node1" presStyleIdx="0" presStyleCnt="0"/>
      <dgm:spPr/>
    </dgm:pt>
    <dgm:pt modelId="{100D783D-72BD-4EA8-8DB9-B877CE0D6167}" type="pres">
      <dgm:prSet presAssocID="{FA994CD5-3F18-4DA6-B3E7-3612874AAA2C}" presName="conn" presStyleLbl="parChTrans1D2" presStyleIdx="0" presStyleCnt="1"/>
      <dgm:spPr/>
    </dgm:pt>
    <dgm:pt modelId="{64F5DADD-5BD8-4807-84EC-CC5D3844D7E1}" type="pres">
      <dgm:prSet presAssocID="{FA994CD5-3F18-4DA6-B3E7-3612874AAA2C}" presName="extraNode" presStyleLbl="node1" presStyleIdx="0" presStyleCnt="0"/>
      <dgm:spPr/>
    </dgm:pt>
    <dgm:pt modelId="{1A5432C4-F841-4309-9F0D-210DB4126C97}" type="pres">
      <dgm:prSet presAssocID="{FA994CD5-3F18-4DA6-B3E7-3612874AAA2C}" presName="dstNode" presStyleLbl="node1" presStyleIdx="0" presStyleCnt="0"/>
      <dgm:spPr/>
    </dgm:pt>
  </dgm:ptLst>
  <dgm:cxnLst>
    <dgm:cxn modelId="{00186504-0F77-4FF3-959C-C0BECEE0846C}" type="presOf" srcId="{FA994CD5-3F18-4DA6-B3E7-3612874AAA2C}" destId="{F359D48C-7F97-441E-9ED2-8F22962814DC}" srcOrd="0" destOrd="0" presId="urn:microsoft.com/office/officeart/2008/layout/VerticalCurvedList"/>
    <dgm:cxn modelId="{E2BC6877-0DDE-4B80-A3A1-130554618A33}" type="presParOf" srcId="{F359D48C-7F97-441E-9ED2-8F22962814DC}" destId="{EA263167-24D7-48E2-B070-063630CC1062}" srcOrd="0" destOrd="0" presId="urn:microsoft.com/office/officeart/2008/layout/VerticalCurvedList"/>
    <dgm:cxn modelId="{364CFDD7-4E9B-46E6-A175-208037FE278D}" type="presParOf" srcId="{EA263167-24D7-48E2-B070-063630CC1062}" destId="{C5D97985-8368-4087-B218-1EE7F2ECD1D4}" srcOrd="0" destOrd="0" presId="urn:microsoft.com/office/officeart/2008/layout/VerticalCurvedList"/>
    <dgm:cxn modelId="{0806F66B-D862-4824-8B52-25C62E63A9BA}" type="presParOf" srcId="{C5D97985-8368-4087-B218-1EE7F2ECD1D4}" destId="{7FE3F5A3-8320-436F-B6F6-98B0239A696B}" srcOrd="0" destOrd="0" presId="urn:microsoft.com/office/officeart/2008/layout/VerticalCurvedList"/>
    <dgm:cxn modelId="{E0AA4368-2D45-43FA-A72D-8A9A4445FE03}" type="presParOf" srcId="{C5D97985-8368-4087-B218-1EE7F2ECD1D4}" destId="{100D783D-72BD-4EA8-8DB9-B877CE0D6167}" srcOrd="1" destOrd="0" presId="urn:microsoft.com/office/officeart/2008/layout/VerticalCurvedList"/>
    <dgm:cxn modelId="{7DEA1496-D46C-4977-9DFA-FC68E25B517D}" type="presParOf" srcId="{C5D97985-8368-4087-B218-1EE7F2ECD1D4}" destId="{64F5DADD-5BD8-4807-84EC-CC5D3844D7E1}" srcOrd="2" destOrd="0" presId="urn:microsoft.com/office/officeart/2008/layout/VerticalCurvedList"/>
    <dgm:cxn modelId="{B7FF28E8-C378-4A58-8EB3-CC691133CC99}" type="presParOf" srcId="{C5D97985-8368-4087-B218-1EE7F2ECD1D4}" destId="{1A5432C4-F841-4309-9F0D-210DB4126C97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C1BF5-EB7B-42FB-B901-77A2E9466AD8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D9DA73C-D522-4401-88B1-09DCE406D955}">
      <dgm:prSet phldrT="[Texte]"/>
      <dgm:spPr/>
      <dgm:t>
        <a:bodyPr/>
        <a:lstStyle/>
        <a:p>
          <a:r>
            <a:rPr lang="fr-FR" dirty="0"/>
            <a:t>Contrats éligibles</a:t>
          </a:r>
        </a:p>
      </dgm:t>
    </dgm:pt>
    <dgm:pt modelId="{5B3E4E21-DA7A-460F-B1F1-9912293644BE}" type="parTrans" cxnId="{7FA4361E-7502-46B0-A2AF-0E634167AF76}">
      <dgm:prSet/>
      <dgm:spPr/>
      <dgm:t>
        <a:bodyPr/>
        <a:lstStyle/>
        <a:p>
          <a:endParaRPr lang="fr-FR"/>
        </a:p>
      </dgm:t>
    </dgm:pt>
    <dgm:pt modelId="{B378EB1C-CFCE-4513-A2E8-FEBF718BDE77}" type="sibTrans" cxnId="{7FA4361E-7502-46B0-A2AF-0E634167AF76}">
      <dgm:prSet/>
      <dgm:spPr/>
      <dgm:t>
        <a:bodyPr/>
        <a:lstStyle/>
        <a:p>
          <a:endParaRPr lang="fr-FR"/>
        </a:p>
      </dgm:t>
    </dgm:pt>
    <dgm:pt modelId="{6B6492E1-C195-4A28-A518-FE07F112BF8A}">
      <dgm:prSet phldrT="[Texte]"/>
      <dgm:spPr/>
      <dgm:t>
        <a:bodyPr/>
        <a:lstStyle/>
        <a:p>
          <a:r>
            <a:rPr lang="fr-FR" dirty="0"/>
            <a:t>Contrat de professionnalisation dans le cadre d’un parcours professionnel</a:t>
          </a:r>
        </a:p>
      </dgm:t>
    </dgm:pt>
    <dgm:pt modelId="{C0184D09-98DC-4948-BA7C-6277CB0F0C8B}" type="parTrans" cxnId="{41C39A97-6F64-4A43-8ED2-14950500AA3C}">
      <dgm:prSet/>
      <dgm:spPr/>
      <dgm:t>
        <a:bodyPr/>
        <a:lstStyle/>
        <a:p>
          <a:endParaRPr lang="fr-FR"/>
        </a:p>
      </dgm:t>
    </dgm:pt>
    <dgm:pt modelId="{44F5A24B-1205-4308-9159-BD4B0129221C}" type="sibTrans" cxnId="{41C39A97-6F64-4A43-8ED2-14950500AA3C}">
      <dgm:prSet/>
      <dgm:spPr/>
      <dgm:t>
        <a:bodyPr/>
        <a:lstStyle/>
        <a:p>
          <a:endParaRPr lang="fr-FR"/>
        </a:p>
      </dgm:t>
    </dgm:pt>
    <dgm:pt modelId="{B9F96308-579D-49B9-9C0F-3F3FA337A976}">
      <dgm:prSet phldrT="[Texte]"/>
      <dgm:spPr/>
      <dgm:t>
        <a:bodyPr/>
        <a:lstStyle/>
        <a:p>
          <a:r>
            <a:rPr lang="fr-FR" dirty="0"/>
            <a:t>Une liste de secteur en tension (restauration…)</a:t>
          </a:r>
        </a:p>
      </dgm:t>
    </dgm:pt>
    <dgm:pt modelId="{26202DA5-B9B9-4FFF-B0D9-3256A070ED70}" type="parTrans" cxnId="{9C0E82C4-6C5A-4686-8DA9-E498673D4F2F}">
      <dgm:prSet/>
      <dgm:spPr/>
      <dgm:t>
        <a:bodyPr/>
        <a:lstStyle/>
        <a:p>
          <a:endParaRPr lang="fr-FR"/>
        </a:p>
      </dgm:t>
    </dgm:pt>
    <dgm:pt modelId="{9F65E605-F515-4529-AC2C-252D9FF19E97}" type="sibTrans" cxnId="{9C0E82C4-6C5A-4686-8DA9-E498673D4F2F}">
      <dgm:prSet/>
      <dgm:spPr/>
      <dgm:t>
        <a:bodyPr/>
        <a:lstStyle/>
        <a:p>
          <a:endParaRPr lang="fr-FR"/>
        </a:p>
      </dgm:t>
    </dgm:pt>
    <dgm:pt modelId="{6A993C0A-EB78-4DF8-8933-0D4C84EA9B26}">
      <dgm:prSet phldrT="[Texte]"/>
      <dgm:spPr/>
      <dgm:t>
        <a:bodyPr/>
        <a:lstStyle/>
        <a:p>
          <a:r>
            <a:rPr lang="fr-FR" dirty="0"/>
            <a:t>Mise en </a:t>
          </a:r>
          <a:r>
            <a:rPr lang="fr-FR" dirty="0" err="1"/>
            <a:t>oeuvre</a:t>
          </a:r>
          <a:endParaRPr lang="fr-FR" dirty="0"/>
        </a:p>
      </dgm:t>
    </dgm:pt>
    <dgm:pt modelId="{6E7F5199-93CA-4FF6-9621-2BF681CD3277}" type="parTrans" cxnId="{75C197DC-8CCE-4603-A950-96DE6521FCCE}">
      <dgm:prSet/>
      <dgm:spPr/>
      <dgm:t>
        <a:bodyPr/>
        <a:lstStyle/>
        <a:p>
          <a:endParaRPr lang="fr-FR"/>
        </a:p>
      </dgm:t>
    </dgm:pt>
    <dgm:pt modelId="{6EB27F63-A236-4332-8C3A-028AF4189EF3}" type="sibTrans" cxnId="{75C197DC-8CCE-4603-A950-96DE6521FCCE}">
      <dgm:prSet/>
      <dgm:spPr/>
      <dgm:t>
        <a:bodyPr/>
        <a:lstStyle/>
        <a:p>
          <a:endParaRPr lang="fr-FR"/>
        </a:p>
      </dgm:t>
    </dgm:pt>
    <dgm:pt modelId="{2A64CE61-F7A1-4D96-93E6-B9B3201E0AE6}">
      <dgm:prSet phldrT="[Texte]"/>
      <dgm:spPr/>
      <dgm:t>
        <a:bodyPr/>
        <a:lstStyle/>
        <a:p>
          <a:r>
            <a:rPr lang="fr-FR" dirty="0"/>
            <a:t>Appel à projets national pour les prestataires</a:t>
          </a:r>
        </a:p>
      </dgm:t>
    </dgm:pt>
    <dgm:pt modelId="{BDEF9C03-511F-4B45-9A60-1EA84E3228C4}" type="parTrans" cxnId="{56906374-FF6C-4AAB-A2AB-123B08909F2C}">
      <dgm:prSet/>
      <dgm:spPr/>
      <dgm:t>
        <a:bodyPr/>
        <a:lstStyle/>
        <a:p>
          <a:endParaRPr lang="fr-FR"/>
        </a:p>
      </dgm:t>
    </dgm:pt>
    <dgm:pt modelId="{97EFBB49-1572-4902-9AF7-3A4C5261BB11}" type="sibTrans" cxnId="{56906374-FF6C-4AAB-A2AB-123B08909F2C}">
      <dgm:prSet/>
      <dgm:spPr/>
      <dgm:t>
        <a:bodyPr/>
        <a:lstStyle/>
        <a:p>
          <a:endParaRPr lang="fr-FR"/>
        </a:p>
      </dgm:t>
    </dgm:pt>
    <dgm:pt modelId="{556492CE-6FC9-40C9-AA40-4204C6FA7FB2}">
      <dgm:prSet phldrT="[Texte]"/>
      <dgm:spPr/>
      <dgm:t>
        <a:bodyPr/>
        <a:lstStyle/>
        <a:p>
          <a:r>
            <a:rPr lang="fr-FR" dirty="0"/>
            <a:t>Modalités du contrat de professionnalisation assouplies (max. 36 mois)</a:t>
          </a:r>
        </a:p>
      </dgm:t>
    </dgm:pt>
    <dgm:pt modelId="{92F7A8B0-C8E4-4C9E-8962-64BB4C37564E}" type="parTrans" cxnId="{634A4CC9-0173-40FC-A7E5-8521C1D45FF7}">
      <dgm:prSet/>
      <dgm:spPr/>
      <dgm:t>
        <a:bodyPr/>
        <a:lstStyle/>
        <a:p>
          <a:endParaRPr lang="fr-FR"/>
        </a:p>
      </dgm:t>
    </dgm:pt>
    <dgm:pt modelId="{A20EE591-84FB-4C7D-BE98-9FF1E632DF28}" type="sibTrans" cxnId="{634A4CC9-0173-40FC-A7E5-8521C1D45FF7}">
      <dgm:prSet/>
      <dgm:spPr/>
      <dgm:t>
        <a:bodyPr/>
        <a:lstStyle/>
        <a:p>
          <a:endParaRPr lang="fr-FR"/>
        </a:p>
      </dgm:t>
    </dgm:pt>
    <dgm:pt modelId="{29B43205-F216-4954-9A7B-A345267E0BDB}">
      <dgm:prSet phldrT="[Texte]"/>
      <dgm:spPr/>
      <dgm:t>
        <a:bodyPr/>
        <a:lstStyle/>
        <a:p>
          <a:r>
            <a:rPr lang="fr-FR" dirty="0"/>
            <a:t>Aides</a:t>
          </a:r>
          <a:r>
            <a:rPr lang="fr-FR" baseline="0" dirty="0"/>
            <a:t> employeurs</a:t>
          </a:r>
          <a:endParaRPr lang="fr-FR" dirty="0"/>
        </a:p>
      </dgm:t>
    </dgm:pt>
    <dgm:pt modelId="{99F5C4D2-8DE5-4EC5-8016-697743185ECE}" type="parTrans" cxnId="{EBC753A5-E098-4BF9-ACFD-13138D89827F}">
      <dgm:prSet/>
      <dgm:spPr/>
      <dgm:t>
        <a:bodyPr/>
        <a:lstStyle/>
        <a:p>
          <a:endParaRPr lang="fr-FR"/>
        </a:p>
      </dgm:t>
    </dgm:pt>
    <dgm:pt modelId="{79A8FFAA-CF8E-4867-9364-BBFF3211478F}" type="sibTrans" cxnId="{EBC753A5-E098-4BF9-ACFD-13138D89827F}">
      <dgm:prSet/>
      <dgm:spPr/>
      <dgm:t>
        <a:bodyPr/>
        <a:lstStyle/>
        <a:p>
          <a:endParaRPr lang="fr-FR"/>
        </a:p>
      </dgm:t>
    </dgm:pt>
    <dgm:pt modelId="{29DD787F-C02A-4B28-B36A-6AC52E8C6E0E}">
      <dgm:prSet phldrT="[Texte]"/>
      <dgm:spPr/>
      <dgm:t>
        <a:bodyPr/>
        <a:lstStyle/>
        <a:p>
          <a:endParaRPr lang="fr-FR" dirty="0"/>
        </a:p>
      </dgm:t>
    </dgm:pt>
    <dgm:pt modelId="{DD81D5BF-8E20-419B-A52D-C1DE953D0710}" type="parTrans" cxnId="{7ABECC88-44F5-4A8A-BCC2-E8E4956FCDC8}">
      <dgm:prSet/>
      <dgm:spPr/>
      <dgm:t>
        <a:bodyPr/>
        <a:lstStyle/>
        <a:p>
          <a:endParaRPr lang="fr-FR"/>
        </a:p>
      </dgm:t>
    </dgm:pt>
    <dgm:pt modelId="{8A4EF6B8-A220-4FEE-9E46-C267D85BE574}" type="sibTrans" cxnId="{7ABECC88-44F5-4A8A-BCC2-E8E4956FCDC8}">
      <dgm:prSet/>
      <dgm:spPr/>
      <dgm:t>
        <a:bodyPr/>
        <a:lstStyle/>
        <a:p>
          <a:endParaRPr lang="fr-FR"/>
        </a:p>
      </dgm:t>
    </dgm:pt>
    <dgm:pt modelId="{6F253855-4953-469F-A8B9-6B7313724D88}">
      <dgm:prSet/>
      <dgm:spPr/>
      <dgm:t>
        <a:bodyPr/>
        <a:lstStyle/>
        <a:p>
          <a:r>
            <a:rPr lang="fr-FR" dirty="0"/>
            <a:t>Financement</a:t>
          </a:r>
        </a:p>
      </dgm:t>
    </dgm:pt>
    <dgm:pt modelId="{D0492203-F062-41A5-A85F-954C10B08921}" type="parTrans" cxnId="{3D4F17E6-7D82-4CFF-89A7-8ED9954DEE16}">
      <dgm:prSet/>
      <dgm:spPr/>
      <dgm:t>
        <a:bodyPr/>
        <a:lstStyle/>
        <a:p>
          <a:endParaRPr lang="fr-FR"/>
        </a:p>
      </dgm:t>
    </dgm:pt>
    <dgm:pt modelId="{AF90DC7B-F55A-4D22-BB0F-48DB8032DB10}" type="sibTrans" cxnId="{3D4F17E6-7D82-4CFF-89A7-8ED9954DEE16}">
      <dgm:prSet/>
      <dgm:spPr/>
      <dgm:t>
        <a:bodyPr/>
        <a:lstStyle/>
        <a:p>
          <a:endParaRPr lang="fr-FR"/>
        </a:p>
      </dgm:t>
    </dgm:pt>
    <dgm:pt modelId="{E838F372-C53B-4468-909C-89B8B110EFB7}">
      <dgm:prSet/>
      <dgm:spPr/>
      <dgm:t>
        <a:bodyPr/>
        <a:lstStyle/>
        <a:p>
          <a:r>
            <a:rPr lang="fr-FR" dirty="0"/>
            <a:t>Financement par l’OPCO – forfait annuel</a:t>
          </a:r>
        </a:p>
      </dgm:t>
    </dgm:pt>
    <dgm:pt modelId="{99228ADD-BA77-4149-B44B-A2EFCDAEAAD4}" type="parTrans" cxnId="{A634A5B5-759E-4DC1-8308-8D10ABACE275}">
      <dgm:prSet/>
      <dgm:spPr/>
    </dgm:pt>
    <dgm:pt modelId="{7B08429F-FDEE-45B8-8BF5-D37F5C09CB48}" type="sibTrans" cxnId="{A634A5B5-759E-4DC1-8308-8D10ABACE275}">
      <dgm:prSet/>
      <dgm:spPr/>
    </dgm:pt>
    <dgm:pt modelId="{2A62C66F-9DC2-4C13-9ABA-FA4C2145397C}">
      <dgm:prSet/>
      <dgm:spPr/>
      <dgm:t>
        <a:bodyPr/>
        <a:lstStyle/>
        <a:p>
          <a:r>
            <a:rPr lang="fr-FR" dirty="0"/>
            <a:t>Plafond annuel max : 9000€</a:t>
          </a:r>
        </a:p>
      </dgm:t>
    </dgm:pt>
    <dgm:pt modelId="{7F69E791-F53E-4811-B524-43A734C3FBFB}" type="parTrans" cxnId="{D6024BE4-7AA6-4F5E-B4DB-98FB43F657E9}">
      <dgm:prSet/>
      <dgm:spPr/>
      <dgm:t>
        <a:bodyPr/>
        <a:lstStyle/>
        <a:p>
          <a:endParaRPr lang="fr-FR"/>
        </a:p>
      </dgm:t>
    </dgm:pt>
    <dgm:pt modelId="{ED54A4C0-573D-485C-BE16-2724935EAED2}" type="sibTrans" cxnId="{D6024BE4-7AA6-4F5E-B4DB-98FB43F657E9}">
      <dgm:prSet/>
      <dgm:spPr/>
      <dgm:t>
        <a:bodyPr/>
        <a:lstStyle/>
        <a:p>
          <a:endParaRPr lang="fr-FR"/>
        </a:p>
      </dgm:t>
    </dgm:pt>
    <dgm:pt modelId="{7A3F0AF7-30B7-42E6-903B-F9487F916E5A}">
      <dgm:prSet/>
      <dgm:spPr/>
      <dgm:t>
        <a:bodyPr/>
        <a:lstStyle/>
        <a:p>
          <a:r>
            <a:rPr lang="fr-FR" dirty="0"/>
            <a:t>Si le salarié a moins de 30 ans</a:t>
          </a:r>
        </a:p>
      </dgm:t>
    </dgm:pt>
    <dgm:pt modelId="{D4959D83-A86D-4D40-8C7F-50A52E51E517}" type="parTrans" cxnId="{D08D85CA-96AB-42D8-871B-D9E9F00B0F8F}">
      <dgm:prSet/>
      <dgm:spPr/>
      <dgm:t>
        <a:bodyPr/>
        <a:lstStyle/>
        <a:p>
          <a:endParaRPr lang="fr-FR"/>
        </a:p>
      </dgm:t>
    </dgm:pt>
    <dgm:pt modelId="{E3370E79-6374-4BE9-9A83-BD05340E33C9}" type="sibTrans" cxnId="{D08D85CA-96AB-42D8-871B-D9E9F00B0F8F}">
      <dgm:prSet/>
      <dgm:spPr/>
      <dgm:t>
        <a:bodyPr/>
        <a:lstStyle/>
        <a:p>
          <a:endParaRPr lang="fr-FR"/>
        </a:p>
      </dgm:t>
    </dgm:pt>
    <dgm:pt modelId="{89730DC3-D1CD-401D-AD4F-1D97626B02F0}">
      <dgm:prSet/>
      <dgm:spPr/>
      <dgm:t>
        <a:bodyPr/>
        <a:lstStyle/>
        <a:p>
          <a:r>
            <a:rPr lang="fr-FR" dirty="0"/>
            <a:t>Aides selon OPCO</a:t>
          </a:r>
        </a:p>
      </dgm:t>
    </dgm:pt>
    <dgm:pt modelId="{D537CD6D-B083-45AE-B30B-895C823DB90A}" type="parTrans" cxnId="{1964010B-1F06-4F8D-A91A-BA8C4BB1FB2E}">
      <dgm:prSet/>
      <dgm:spPr/>
    </dgm:pt>
    <dgm:pt modelId="{8AA73F3A-53D8-4902-AFEC-465CCD3BE19F}" type="sibTrans" cxnId="{1964010B-1F06-4F8D-A91A-BA8C4BB1FB2E}">
      <dgm:prSet/>
      <dgm:spPr/>
    </dgm:pt>
    <dgm:pt modelId="{907D9025-1D35-4459-9FC2-5AA1F8B28E70}" type="pres">
      <dgm:prSet presAssocID="{B9EC1BF5-EB7B-42FB-B901-77A2E9466A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59BB453-7AB2-4620-B723-6904293229C9}" type="pres">
      <dgm:prSet presAssocID="{6D9DA73C-D522-4401-88B1-09DCE406D955}" presName="composite" presStyleCnt="0"/>
      <dgm:spPr/>
    </dgm:pt>
    <dgm:pt modelId="{9CE8B827-C239-49E9-ADB7-0524B205E2B8}" type="pres">
      <dgm:prSet presAssocID="{6D9DA73C-D522-4401-88B1-09DCE406D95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6924C4-EC0C-48B7-AEAC-1D2695589902}" type="pres">
      <dgm:prSet presAssocID="{6D9DA73C-D522-4401-88B1-09DCE406D95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8F0FE0-F207-4A96-9148-5B872C0BA470}" type="pres">
      <dgm:prSet presAssocID="{B378EB1C-CFCE-4513-A2E8-FEBF718BDE77}" presName="sp" presStyleCnt="0"/>
      <dgm:spPr/>
    </dgm:pt>
    <dgm:pt modelId="{E52DE8A3-138A-400C-A695-599B6C8F0C42}" type="pres">
      <dgm:prSet presAssocID="{6A993C0A-EB78-4DF8-8933-0D4C84EA9B26}" presName="composite" presStyleCnt="0"/>
      <dgm:spPr/>
    </dgm:pt>
    <dgm:pt modelId="{3FF55312-6711-4216-B067-BBD729BC8E2B}" type="pres">
      <dgm:prSet presAssocID="{6A993C0A-EB78-4DF8-8933-0D4C84EA9B2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BEAC96-1F81-4A3D-A7DD-AB7B0EEECDD1}" type="pres">
      <dgm:prSet presAssocID="{6A993C0A-EB78-4DF8-8933-0D4C84EA9B2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B614DC-69F3-4B44-A68A-44F8E91C61C8}" type="pres">
      <dgm:prSet presAssocID="{6EB27F63-A236-4332-8C3A-028AF4189EF3}" presName="sp" presStyleCnt="0"/>
      <dgm:spPr/>
    </dgm:pt>
    <dgm:pt modelId="{5ACBBEA2-77BE-44DF-BCB1-A6344A30C4F9}" type="pres">
      <dgm:prSet presAssocID="{6F253855-4953-469F-A8B9-6B7313724D88}" presName="composite" presStyleCnt="0"/>
      <dgm:spPr/>
    </dgm:pt>
    <dgm:pt modelId="{9769EC3B-0456-40B6-8F56-A1AD67FB53CD}" type="pres">
      <dgm:prSet presAssocID="{6F253855-4953-469F-A8B9-6B7313724D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1283C7-006A-4A15-8E9B-E81A0804F637}" type="pres">
      <dgm:prSet presAssocID="{6F253855-4953-469F-A8B9-6B7313724D8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9D5FD6-8560-4AFE-86BD-E48A4DDB8582}" type="pres">
      <dgm:prSet presAssocID="{AF90DC7B-F55A-4D22-BB0F-48DB8032DB10}" presName="sp" presStyleCnt="0"/>
      <dgm:spPr/>
    </dgm:pt>
    <dgm:pt modelId="{30ACC9AB-FEE5-4EFE-B8F2-0BFDBC37B0A9}" type="pres">
      <dgm:prSet presAssocID="{29B43205-F216-4954-9A7B-A345267E0BDB}" presName="composite" presStyleCnt="0"/>
      <dgm:spPr/>
    </dgm:pt>
    <dgm:pt modelId="{AA979A45-A60A-4B46-99EA-D3633AE3FC6E}" type="pres">
      <dgm:prSet presAssocID="{29B43205-F216-4954-9A7B-A345267E0BD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AB758E-D6A6-47A6-95A4-6EDF675C4679}" type="pres">
      <dgm:prSet presAssocID="{29B43205-F216-4954-9A7B-A345267E0BD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32A94B6-3271-4D23-B6EA-9828C56E19CC}" type="presOf" srcId="{556492CE-6FC9-40C9-AA40-4204C6FA7FB2}" destId="{2ABEAC96-1F81-4A3D-A7DD-AB7B0EEECDD1}" srcOrd="0" destOrd="1" presId="urn:microsoft.com/office/officeart/2005/8/layout/chevron2"/>
    <dgm:cxn modelId="{925C926C-FEEC-4BA5-92ED-024CC745D1FC}" type="presOf" srcId="{7A3F0AF7-30B7-42E6-903B-F9487F916E5A}" destId="{7EAB758E-D6A6-47A6-95A4-6EDF675C4679}" srcOrd="0" destOrd="1" presId="urn:microsoft.com/office/officeart/2005/8/layout/chevron2"/>
    <dgm:cxn modelId="{4D651B64-92F8-4850-9B9F-B4F9D81690B7}" type="presOf" srcId="{89730DC3-D1CD-401D-AD4F-1D97626B02F0}" destId="{7EAB758E-D6A6-47A6-95A4-6EDF675C4679}" srcOrd="0" destOrd="2" presId="urn:microsoft.com/office/officeart/2005/8/layout/chevron2"/>
    <dgm:cxn modelId="{D6024BE4-7AA6-4F5E-B4DB-98FB43F657E9}" srcId="{6F253855-4953-469F-A8B9-6B7313724D88}" destId="{2A62C66F-9DC2-4C13-9ABA-FA4C2145397C}" srcOrd="1" destOrd="0" parTransId="{7F69E791-F53E-4811-B524-43A734C3FBFB}" sibTransId="{ED54A4C0-573D-485C-BE16-2724935EAED2}"/>
    <dgm:cxn modelId="{75C197DC-8CCE-4603-A950-96DE6521FCCE}" srcId="{B9EC1BF5-EB7B-42FB-B901-77A2E9466AD8}" destId="{6A993C0A-EB78-4DF8-8933-0D4C84EA9B26}" srcOrd="1" destOrd="0" parTransId="{6E7F5199-93CA-4FF6-9621-2BF681CD3277}" sibTransId="{6EB27F63-A236-4332-8C3A-028AF4189EF3}"/>
    <dgm:cxn modelId="{3D4F17E6-7D82-4CFF-89A7-8ED9954DEE16}" srcId="{B9EC1BF5-EB7B-42FB-B901-77A2E9466AD8}" destId="{6F253855-4953-469F-A8B9-6B7313724D88}" srcOrd="2" destOrd="0" parTransId="{D0492203-F062-41A5-A85F-954C10B08921}" sibTransId="{AF90DC7B-F55A-4D22-BB0F-48DB8032DB10}"/>
    <dgm:cxn modelId="{BFF7E414-ECE4-4525-979A-82723E2289DD}" type="presOf" srcId="{6D9DA73C-D522-4401-88B1-09DCE406D955}" destId="{9CE8B827-C239-49E9-ADB7-0524B205E2B8}" srcOrd="0" destOrd="0" presId="urn:microsoft.com/office/officeart/2005/8/layout/chevron2"/>
    <dgm:cxn modelId="{169D6BA3-210A-409F-AA7A-E541E7727A80}" type="presOf" srcId="{6A993C0A-EB78-4DF8-8933-0D4C84EA9B26}" destId="{3FF55312-6711-4216-B067-BBD729BC8E2B}" srcOrd="0" destOrd="0" presId="urn:microsoft.com/office/officeart/2005/8/layout/chevron2"/>
    <dgm:cxn modelId="{35B0847F-A6BF-4F5E-A1AF-9A373A715F5E}" type="presOf" srcId="{2A62C66F-9DC2-4C13-9ABA-FA4C2145397C}" destId="{9A1283C7-006A-4A15-8E9B-E81A0804F637}" srcOrd="0" destOrd="1" presId="urn:microsoft.com/office/officeart/2005/8/layout/chevron2"/>
    <dgm:cxn modelId="{41C39A97-6F64-4A43-8ED2-14950500AA3C}" srcId="{6D9DA73C-D522-4401-88B1-09DCE406D955}" destId="{6B6492E1-C195-4A28-A518-FE07F112BF8A}" srcOrd="0" destOrd="0" parTransId="{C0184D09-98DC-4948-BA7C-6277CB0F0C8B}" sibTransId="{44F5A24B-1205-4308-9159-BD4B0129221C}"/>
    <dgm:cxn modelId="{554DF062-2BFB-420A-978C-B3C1DFAC3178}" type="presOf" srcId="{E838F372-C53B-4468-909C-89B8B110EFB7}" destId="{9A1283C7-006A-4A15-8E9B-E81A0804F637}" srcOrd="0" destOrd="0" presId="urn:microsoft.com/office/officeart/2005/8/layout/chevron2"/>
    <dgm:cxn modelId="{56906374-FF6C-4AAB-A2AB-123B08909F2C}" srcId="{6A993C0A-EB78-4DF8-8933-0D4C84EA9B26}" destId="{2A64CE61-F7A1-4D96-93E6-B9B3201E0AE6}" srcOrd="0" destOrd="0" parTransId="{BDEF9C03-511F-4B45-9A60-1EA84E3228C4}" sibTransId="{97EFBB49-1572-4902-9AF7-3A4C5261BB11}"/>
    <dgm:cxn modelId="{A634A5B5-759E-4DC1-8308-8D10ABACE275}" srcId="{6F253855-4953-469F-A8B9-6B7313724D88}" destId="{E838F372-C53B-4468-909C-89B8B110EFB7}" srcOrd="0" destOrd="0" parTransId="{99228ADD-BA77-4149-B44B-A2EFCDAEAAD4}" sibTransId="{7B08429F-FDEE-45B8-8BF5-D37F5C09CB48}"/>
    <dgm:cxn modelId="{2C13320C-BC8D-439E-B83B-4CB3E1EF418F}" type="presOf" srcId="{29B43205-F216-4954-9A7B-A345267E0BDB}" destId="{AA979A45-A60A-4B46-99EA-D3633AE3FC6E}" srcOrd="0" destOrd="0" presId="urn:microsoft.com/office/officeart/2005/8/layout/chevron2"/>
    <dgm:cxn modelId="{99736D91-3C91-4D5E-859B-3A546E5F5D47}" type="presOf" srcId="{6F253855-4953-469F-A8B9-6B7313724D88}" destId="{9769EC3B-0456-40B6-8F56-A1AD67FB53CD}" srcOrd="0" destOrd="0" presId="urn:microsoft.com/office/officeart/2005/8/layout/chevron2"/>
    <dgm:cxn modelId="{00C009DC-F960-4DFE-B66A-F515A335E84A}" type="presOf" srcId="{6B6492E1-C195-4A28-A518-FE07F112BF8A}" destId="{D66924C4-EC0C-48B7-AEAC-1D2695589902}" srcOrd="0" destOrd="0" presId="urn:microsoft.com/office/officeart/2005/8/layout/chevron2"/>
    <dgm:cxn modelId="{E76F4C77-B0FC-43AC-A44E-CBC29D7E3385}" type="presOf" srcId="{B9EC1BF5-EB7B-42FB-B901-77A2E9466AD8}" destId="{907D9025-1D35-4459-9FC2-5AA1F8B28E70}" srcOrd="0" destOrd="0" presId="urn:microsoft.com/office/officeart/2005/8/layout/chevron2"/>
    <dgm:cxn modelId="{634A4CC9-0173-40FC-A7E5-8521C1D45FF7}" srcId="{6A993C0A-EB78-4DF8-8933-0D4C84EA9B26}" destId="{556492CE-6FC9-40C9-AA40-4204C6FA7FB2}" srcOrd="1" destOrd="0" parTransId="{92F7A8B0-C8E4-4C9E-8962-64BB4C37564E}" sibTransId="{A20EE591-84FB-4C7D-BE98-9FF1E632DF28}"/>
    <dgm:cxn modelId="{7ABECC88-44F5-4A8A-BCC2-E8E4956FCDC8}" srcId="{29B43205-F216-4954-9A7B-A345267E0BDB}" destId="{29DD787F-C02A-4B28-B36A-6AC52E8C6E0E}" srcOrd="0" destOrd="0" parTransId="{DD81D5BF-8E20-419B-A52D-C1DE953D0710}" sibTransId="{8A4EF6B8-A220-4FEE-9E46-C267D85BE574}"/>
    <dgm:cxn modelId="{D915D457-20A6-4985-9365-D5D615178B97}" type="presOf" srcId="{B9F96308-579D-49B9-9C0F-3F3FA337A976}" destId="{D66924C4-EC0C-48B7-AEAC-1D2695589902}" srcOrd="0" destOrd="1" presId="urn:microsoft.com/office/officeart/2005/8/layout/chevron2"/>
    <dgm:cxn modelId="{EBC753A5-E098-4BF9-ACFD-13138D89827F}" srcId="{B9EC1BF5-EB7B-42FB-B901-77A2E9466AD8}" destId="{29B43205-F216-4954-9A7B-A345267E0BDB}" srcOrd="3" destOrd="0" parTransId="{99F5C4D2-8DE5-4EC5-8016-697743185ECE}" sibTransId="{79A8FFAA-CF8E-4867-9364-BBFF3211478F}"/>
    <dgm:cxn modelId="{68C1F36B-075F-4F3C-A07E-1C1736997BA0}" type="presOf" srcId="{2A64CE61-F7A1-4D96-93E6-B9B3201E0AE6}" destId="{2ABEAC96-1F81-4A3D-A7DD-AB7B0EEECDD1}" srcOrd="0" destOrd="0" presId="urn:microsoft.com/office/officeart/2005/8/layout/chevron2"/>
    <dgm:cxn modelId="{9C0E82C4-6C5A-4686-8DA9-E498673D4F2F}" srcId="{6D9DA73C-D522-4401-88B1-09DCE406D955}" destId="{B9F96308-579D-49B9-9C0F-3F3FA337A976}" srcOrd="1" destOrd="0" parTransId="{26202DA5-B9B9-4FFF-B0D9-3256A070ED70}" sibTransId="{9F65E605-F515-4529-AC2C-252D9FF19E97}"/>
    <dgm:cxn modelId="{7FA4361E-7502-46B0-A2AF-0E634167AF76}" srcId="{B9EC1BF5-EB7B-42FB-B901-77A2E9466AD8}" destId="{6D9DA73C-D522-4401-88B1-09DCE406D955}" srcOrd="0" destOrd="0" parTransId="{5B3E4E21-DA7A-460F-B1F1-9912293644BE}" sibTransId="{B378EB1C-CFCE-4513-A2E8-FEBF718BDE77}"/>
    <dgm:cxn modelId="{1964010B-1F06-4F8D-A91A-BA8C4BB1FB2E}" srcId="{29B43205-F216-4954-9A7B-A345267E0BDB}" destId="{89730DC3-D1CD-401D-AD4F-1D97626B02F0}" srcOrd="2" destOrd="0" parTransId="{D537CD6D-B083-45AE-B30B-895C823DB90A}" sibTransId="{8AA73F3A-53D8-4902-AFEC-465CCD3BE19F}"/>
    <dgm:cxn modelId="{2F4AFB3E-0ED7-4ED1-8949-BB2EAE8CAA44}" type="presOf" srcId="{29DD787F-C02A-4B28-B36A-6AC52E8C6E0E}" destId="{7EAB758E-D6A6-47A6-95A4-6EDF675C4679}" srcOrd="0" destOrd="0" presId="urn:microsoft.com/office/officeart/2005/8/layout/chevron2"/>
    <dgm:cxn modelId="{D08D85CA-96AB-42D8-871B-D9E9F00B0F8F}" srcId="{29B43205-F216-4954-9A7B-A345267E0BDB}" destId="{7A3F0AF7-30B7-42E6-903B-F9487F916E5A}" srcOrd="1" destOrd="0" parTransId="{D4959D83-A86D-4D40-8C7F-50A52E51E517}" sibTransId="{E3370E79-6374-4BE9-9A83-BD05340E33C9}"/>
    <dgm:cxn modelId="{C74A162F-E9AB-456C-B2A7-9C1FF0008159}" type="presParOf" srcId="{907D9025-1D35-4459-9FC2-5AA1F8B28E70}" destId="{759BB453-7AB2-4620-B723-6904293229C9}" srcOrd="0" destOrd="0" presId="urn:microsoft.com/office/officeart/2005/8/layout/chevron2"/>
    <dgm:cxn modelId="{90AF951A-7CF8-4E59-B153-D36DF6A64ACB}" type="presParOf" srcId="{759BB453-7AB2-4620-B723-6904293229C9}" destId="{9CE8B827-C239-49E9-ADB7-0524B205E2B8}" srcOrd="0" destOrd="0" presId="urn:microsoft.com/office/officeart/2005/8/layout/chevron2"/>
    <dgm:cxn modelId="{A05D5564-BC1B-4F3A-9080-670EFD2CD604}" type="presParOf" srcId="{759BB453-7AB2-4620-B723-6904293229C9}" destId="{D66924C4-EC0C-48B7-AEAC-1D2695589902}" srcOrd="1" destOrd="0" presId="urn:microsoft.com/office/officeart/2005/8/layout/chevron2"/>
    <dgm:cxn modelId="{BAE5D171-DF76-4124-A8A8-801C62318FFC}" type="presParOf" srcId="{907D9025-1D35-4459-9FC2-5AA1F8B28E70}" destId="{618F0FE0-F207-4A96-9148-5B872C0BA470}" srcOrd="1" destOrd="0" presId="urn:microsoft.com/office/officeart/2005/8/layout/chevron2"/>
    <dgm:cxn modelId="{FCE3A2D4-04DB-4502-B649-392DF59C5535}" type="presParOf" srcId="{907D9025-1D35-4459-9FC2-5AA1F8B28E70}" destId="{E52DE8A3-138A-400C-A695-599B6C8F0C42}" srcOrd="2" destOrd="0" presId="urn:microsoft.com/office/officeart/2005/8/layout/chevron2"/>
    <dgm:cxn modelId="{74753CAC-7AC0-4C9F-9320-9867E234C1C3}" type="presParOf" srcId="{E52DE8A3-138A-400C-A695-599B6C8F0C42}" destId="{3FF55312-6711-4216-B067-BBD729BC8E2B}" srcOrd="0" destOrd="0" presId="urn:microsoft.com/office/officeart/2005/8/layout/chevron2"/>
    <dgm:cxn modelId="{9F3BB825-9A42-41D9-9F2C-3FA10BA67824}" type="presParOf" srcId="{E52DE8A3-138A-400C-A695-599B6C8F0C42}" destId="{2ABEAC96-1F81-4A3D-A7DD-AB7B0EEECDD1}" srcOrd="1" destOrd="0" presId="urn:microsoft.com/office/officeart/2005/8/layout/chevron2"/>
    <dgm:cxn modelId="{F75A8F9B-5382-4369-A174-D7AF6D16EF94}" type="presParOf" srcId="{907D9025-1D35-4459-9FC2-5AA1F8B28E70}" destId="{A0B614DC-69F3-4B44-A68A-44F8E91C61C8}" srcOrd="3" destOrd="0" presId="urn:microsoft.com/office/officeart/2005/8/layout/chevron2"/>
    <dgm:cxn modelId="{F8B4E72C-F612-4C75-B327-F053F1841AC0}" type="presParOf" srcId="{907D9025-1D35-4459-9FC2-5AA1F8B28E70}" destId="{5ACBBEA2-77BE-44DF-BCB1-A6344A30C4F9}" srcOrd="4" destOrd="0" presId="urn:microsoft.com/office/officeart/2005/8/layout/chevron2"/>
    <dgm:cxn modelId="{283C8263-F459-4B28-9618-425BB1CAE102}" type="presParOf" srcId="{5ACBBEA2-77BE-44DF-BCB1-A6344A30C4F9}" destId="{9769EC3B-0456-40B6-8F56-A1AD67FB53CD}" srcOrd="0" destOrd="0" presId="urn:microsoft.com/office/officeart/2005/8/layout/chevron2"/>
    <dgm:cxn modelId="{23A5E1E9-3466-41E0-8985-554AF47E1985}" type="presParOf" srcId="{5ACBBEA2-77BE-44DF-BCB1-A6344A30C4F9}" destId="{9A1283C7-006A-4A15-8E9B-E81A0804F637}" srcOrd="1" destOrd="0" presId="urn:microsoft.com/office/officeart/2005/8/layout/chevron2"/>
    <dgm:cxn modelId="{735DC2DC-3B56-456E-BB5C-E3CFDD9288CA}" type="presParOf" srcId="{907D9025-1D35-4459-9FC2-5AA1F8B28E70}" destId="{9A9D5FD6-8560-4AFE-86BD-E48A4DDB8582}" srcOrd="5" destOrd="0" presId="urn:microsoft.com/office/officeart/2005/8/layout/chevron2"/>
    <dgm:cxn modelId="{0932B1CD-B678-4C7B-956D-86B7E59C7CDD}" type="presParOf" srcId="{907D9025-1D35-4459-9FC2-5AA1F8B28E70}" destId="{30ACC9AB-FEE5-4EFE-B8F2-0BFDBC37B0A9}" srcOrd="6" destOrd="0" presId="urn:microsoft.com/office/officeart/2005/8/layout/chevron2"/>
    <dgm:cxn modelId="{D662C9B1-C44D-496C-BD92-1F98D300C2D3}" type="presParOf" srcId="{30ACC9AB-FEE5-4EFE-B8F2-0BFDBC37B0A9}" destId="{AA979A45-A60A-4B46-99EA-D3633AE3FC6E}" srcOrd="0" destOrd="0" presId="urn:microsoft.com/office/officeart/2005/8/layout/chevron2"/>
    <dgm:cxn modelId="{FEB056D8-153F-4EA2-926B-99640E83D3BE}" type="presParOf" srcId="{30ACC9AB-FEE5-4EFE-B8F2-0BFDBC37B0A9}" destId="{7EAB758E-D6A6-47A6-95A4-6EDF675C46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D783D-72BD-4EA8-8DB9-B877CE0D616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0544F-A363-43C1-9E95-285F0ADAE76D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Une VAE intégrée au contrat de professionnalisation</a:t>
          </a:r>
        </a:p>
      </dsp:txBody>
      <dsp:txXfrm>
        <a:off x="564979" y="406400"/>
        <a:ext cx="5475833" cy="812800"/>
      </dsp:txXfrm>
    </dsp:sp>
    <dsp:sp modelId="{0C47CEF6-72C6-47F1-A84C-417AD44E4A9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6A1DC-B588-467B-9C8F-C60BE0121087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Une formation AFEST et sa reconnaissance par une certification professionnelle</a:t>
          </a:r>
        </a:p>
      </dsp:txBody>
      <dsp:txXfrm>
        <a:off x="860432" y="1625599"/>
        <a:ext cx="5180380" cy="812800"/>
      </dsp:txXfrm>
    </dsp:sp>
    <dsp:sp modelId="{FFAF7CC7-A83C-4EBB-84F9-94D4DD6DB2C7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88B63-8DDA-4FF7-84B9-1785A9264AB7}">
      <dsp:nvSpPr>
        <dsp:cNvPr id="0" name=""/>
        <dsp:cNvSpPr/>
      </dsp:nvSpPr>
      <dsp:spPr>
        <a:xfrm>
          <a:off x="620166" y="2918935"/>
          <a:ext cx="5475833" cy="8128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On ne part plus de l’expérience passée mais du projet professionnel</a:t>
          </a:r>
        </a:p>
      </dsp:txBody>
      <dsp:txXfrm>
        <a:off x="620166" y="2918935"/>
        <a:ext cx="5475833" cy="812800"/>
      </dsp:txXfrm>
    </dsp:sp>
    <dsp:sp modelId="{B303D911-9657-4452-91F6-3858261CD87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8B827-C239-49E9-ADB7-0524B205E2B8}">
      <dsp:nvSpPr>
        <dsp:cNvPr id="0" name=""/>
        <dsp:cNvSpPr/>
      </dsp:nvSpPr>
      <dsp:spPr>
        <a:xfrm rot="5400000">
          <a:off x="-205859" y="206788"/>
          <a:ext cx="1372399" cy="96067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Contrats éligibles</a:t>
          </a:r>
        </a:p>
      </dsp:txBody>
      <dsp:txXfrm rot="-5400000">
        <a:off x="2" y="481268"/>
        <a:ext cx="960679" cy="411720"/>
      </dsp:txXfrm>
    </dsp:sp>
    <dsp:sp modelId="{D66924C4-EC0C-48B7-AEAC-1D2695589902}">
      <dsp:nvSpPr>
        <dsp:cNvPr id="0" name=""/>
        <dsp:cNvSpPr/>
      </dsp:nvSpPr>
      <dsp:spPr>
        <a:xfrm rot="5400000">
          <a:off x="3082309" y="-2120701"/>
          <a:ext cx="892059" cy="5135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Contrat de professionnalisation dans le cadre d’un parcours professionnel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Une liste de secteur en tension (restauration…)</a:t>
          </a:r>
        </a:p>
      </dsp:txBody>
      <dsp:txXfrm rot="-5400000">
        <a:off x="960679" y="44476"/>
        <a:ext cx="5091773" cy="804965"/>
      </dsp:txXfrm>
    </dsp:sp>
    <dsp:sp modelId="{3FF55312-6711-4216-B067-BBD729BC8E2B}">
      <dsp:nvSpPr>
        <dsp:cNvPr id="0" name=""/>
        <dsp:cNvSpPr/>
      </dsp:nvSpPr>
      <dsp:spPr>
        <a:xfrm rot="5400000">
          <a:off x="-205859" y="1433759"/>
          <a:ext cx="1372399" cy="960679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Mise en </a:t>
          </a:r>
          <a:r>
            <a:rPr lang="fr-FR" sz="1400" kern="1200" dirty="0" err="1"/>
            <a:t>oeuvre</a:t>
          </a:r>
          <a:endParaRPr lang="fr-FR" sz="1400" kern="1200" dirty="0"/>
        </a:p>
      </dsp:txBody>
      <dsp:txXfrm rot="-5400000">
        <a:off x="2" y="1708239"/>
        <a:ext cx="960679" cy="411720"/>
      </dsp:txXfrm>
    </dsp:sp>
    <dsp:sp modelId="{2ABEAC96-1F81-4A3D-A7DD-AB7B0EEECDD1}">
      <dsp:nvSpPr>
        <dsp:cNvPr id="0" name=""/>
        <dsp:cNvSpPr/>
      </dsp:nvSpPr>
      <dsp:spPr>
        <a:xfrm rot="5400000">
          <a:off x="3082309" y="-893730"/>
          <a:ext cx="892059" cy="5135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Appel à projets national pour les prestataires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Modalités du contrat de professionnalisation assouplies (max. 36 mois)</a:t>
          </a:r>
        </a:p>
      </dsp:txBody>
      <dsp:txXfrm rot="-5400000">
        <a:off x="960679" y="1271447"/>
        <a:ext cx="5091773" cy="804965"/>
      </dsp:txXfrm>
    </dsp:sp>
    <dsp:sp modelId="{9769EC3B-0456-40B6-8F56-A1AD67FB53CD}">
      <dsp:nvSpPr>
        <dsp:cNvPr id="0" name=""/>
        <dsp:cNvSpPr/>
      </dsp:nvSpPr>
      <dsp:spPr>
        <a:xfrm rot="5400000">
          <a:off x="-205859" y="2660731"/>
          <a:ext cx="1372399" cy="960679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Financement</a:t>
          </a:r>
        </a:p>
      </dsp:txBody>
      <dsp:txXfrm rot="-5400000">
        <a:off x="2" y="2935211"/>
        <a:ext cx="960679" cy="411720"/>
      </dsp:txXfrm>
    </dsp:sp>
    <dsp:sp modelId="{9A1283C7-006A-4A15-8E9B-E81A0804F637}">
      <dsp:nvSpPr>
        <dsp:cNvPr id="0" name=""/>
        <dsp:cNvSpPr/>
      </dsp:nvSpPr>
      <dsp:spPr>
        <a:xfrm rot="5400000">
          <a:off x="3082309" y="333241"/>
          <a:ext cx="892059" cy="5135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Financement par l’OPCO – forfait annuel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Plafond annuel max : 9000€</a:t>
          </a:r>
        </a:p>
      </dsp:txBody>
      <dsp:txXfrm rot="-5400000">
        <a:off x="960679" y="2498419"/>
        <a:ext cx="5091773" cy="804965"/>
      </dsp:txXfrm>
    </dsp:sp>
    <dsp:sp modelId="{AA979A45-A60A-4B46-99EA-D3633AE3FC6E}">
      <dsp:nvSpPr>
        <dsp:cNvPr id="0" name=""/>
        <dsp:cNvSpPr/>
      </dsp:nvSpPr>
      <dsp:spPr>
        <a:xfrm rot="5400000">
          <a:off x="-205859" y="3887702"/>
          <a:ext cx="1372399" cy="960679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Aides</a:t>
          </a:r>
          <a:r>
            <a:rPr lang="fr-FR" sz="1400" kern="1200" baseline="0" dirty="0"/>
            <a:t> employeurs</a:t>
          </a:r>
          <a:endParaRPr lang="fr-FR" sz="1400" kern="1200" dirty="0"/>
        </a:p>
      </dsp:txBody>
      <dsp:txXfrm rot="-5400000">
        <a:off x="2" y="4162182"/>
        <a:ext cx="960679" cy="411720"/>
      </dsp:txXfrm>
    </dsp:sp>
    <dsp:sp modelId="{7EAB758E-D6A6-47A6-95A4-6EDF675C4679}">
      <dsp:nvSpPr>
        <dsp:cNvPr id="0" name=""/>
        <dsp:cNvSpPr/>
      </dsp:nvSpPr>
      <dsp:spPr>
        <a:xfrm rot="5400000">
          <a:off x="3082309" y="1560212"/>
          <a:ext cx="892059" cy="51353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Si le salarié a moins de 30 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/>
            <a:t>Aides selon OPCO</a:t>
          </a:r>
        </a:p>
      </dsp:txBody>
      <dsp:txXfrm rot="-5400000">
        <a:off x="960679" y="3725390"/>
        <a:ext cx="5091773" cy="804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D1B6-0E4B-49DB-9FC8-B2DE868FD33D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A0C2-292C-4325-982E-2A05226D2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09F56-818E-4E57-95F7-C5E2B29DB179}" type="datetimeFigureOut">
              <a:rPr lang="fr-FR" smtClean="0"/>
              <a:t>29/06/2023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85900-4630-4298-8DFD-694F8A748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0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 t="14817"/>
          <a:stretch/>
        </p:blipFill>
        <p:spPr>
          <a:xfrm flipH="1">
            <a:off x="4814047" y="-4060"/>
            <a:ext cx="4312998" cy="57743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5" y="285857"/>
            <a:ext cx="1702314" cy="1602763"/>
          </a:xfrm>
          <a:prstGeom prst="rect">
            <a:avLst/>
          </a:prstGeom>
        </p:spPr>
      </p:pic>
      <p:sp>
        <p:nvSpPr>
          <p:cNvPr id="5" name="Espace réservé du pied de page 7"/>
          <p:cNvSpPr txBox="1">
            <a:spLocks/>
          </p:cNvSpPr>
          <p:nvPr userDrawn="1"/>
        </p:nvSpPr>
        <p:spPr bwMode="gray">
          <a:xfrm>
            <a:off x="568575" y="6334335"/>
            <a:ext cx="5994595" cy="2801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63" dirty="0">
                <a:solidFill>
                  <a:srgbClr val="00365F"/>
                </a:solidFill>
                <a:latin typeface="Arial"/>
              </a:rPr>
              <a:t>DRAFPIC Formation Continue et Apprentissage – Réseau GRETA-CFA de l’académie de Nantes</a:t>
            </a:r>
          </a:p>
        </p:txBody>
      </p:sp>
    </p:spTree>
    <p:extLst>
      <p:ext uri="{BB962C8B-B14F-4D97-AF65-F5344CB8AC3E}">
        <p14:creationId xmlns:p14="http://schemas.microsoft.com/office/powerpoint/2010/main" val="421642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8" t="9789" r="-500" b="6186"/>
          <a:stretch/>
        </p:blipFill>
        <p:spPr>
          <a:xfrm>
            <a:off x="7948357" y="-37578"/>
            <a:ext cx="1315994" cy="689557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1" y="306117"/>
            <a:ext cx="864000" cy="8134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70" y="6164712"/>
            <a:ext cx="916965" cy="474449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286277" y="6240494"/>
            <a:ext cx="7659859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86276" y="6318743"/>
            <a:ext cx="5657323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DRAFPIC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73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4"/>
          <a:stretch/>
        </p:blipFill>
        <p:spPr>
          <a:xfrm flipH="1">
            <a:off x="6974541" y="95978"/>
            <a:ext cx="2169458" cy="661859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1" y="306117"/>
            <a:ext cx="864000" cy="81346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70" y="6164712"/>
            <a:ext cx="916965" cy="474449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286277" y="6240494"/>
            <a:ext cx="7659859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86276" y="6318743"/>
            <a:ext cx="5657323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DRAFPIC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08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1442" y="1199289"/>
            <a:ext cx="5909498" cy="54629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82" y="1574438"/>
            <a:ext cx="2834665" cy="31752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9"/>
          <a:stretch/>
        </p:blipFill>
        <p:spPr>
          <a:xfrm>
            <a:off x="4401686" y="2110667"/>
            <a:ext cx="1564481" cy="9412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b="46105"/>
          <a:stretch/>
        </p:blipFill>
        <p:spPr>
          <a:xfrm>
            <a:off x="4103245" y="687333"/>
            <a:ext cx="2161364" cy="1410408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4219206" y="4749663"/>
            <a:ext cx="19928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365F"/>
                </a:solidFill>
                <a:latin typeface="Arial Black" panose="020B0A04020102020204" pitchFamily="34" charset="0"/>
              </a:rPr>
              <a:t>Retrouvez-nous </a:t>
            </a:r>
            <a:br>
              <a:rPr lang="fr-FR" sz="1050" dirty="0">
                <a:solidFill>
                  <a:srgbClr val="00365F"/>
                </a:solidFill>
                <a:latin typeface="Arial Black" panose="020B0A04020102020204" pitchFamily="34" charset="0"/>
              </a:rPr>
            </a:br>
            <a:r>
              <a:rPr lang="fr-FR" sz="1050" baseline="0" dirty="0">
                <a:solidFill>
                  <a:srgbClr val="00365F"/>
                </a:solidFill>
                <a:latin typeface="Arial Black" panose="020B0A04020102020204" pitchFamily="34" charset="0"/>
              </a:rPr>
              <a:t>sur les Réseaux Sociaux</a:t>
            </a:r>
            <a:endParaRPr lang="fr-FR" sz="1050" dirty="0">
              <a:solidFill>
                <a:srgbClr val="00365F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5" y="5279100"/>
            <a:ext cx="1528952" cy="32845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8" y="212983"/>
            <a:ext cx="1266559" cy="119248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82" y="6101959"/>
            <a:ext cx="916965" cy="47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F14-CD2D-A74C-B7DC-A7DE75975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26E8-AA9E-B142-A6B3-1ED4A1FC7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660" r:id="rId3"/>
    <p:sldLayoutId id="2147483687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press.reseau-greta-cfa-pdl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ecret%202023-408%20du%2026%20mai%202023_Contrat%20pro_VAE%20INVERSEE.pdf" TargetMode="External"/><Relationship Id="rId2" Type="http://schemas.openxmlformats.org/officeDocument/2006/relationships/hyperlink" Target="Centre%20Inffo%20VAE_infographie_D&#233;c%202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loi%20march&#233;%20travail_VAE_QF%2022%20dec%20202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40" y="2523108"/>
            <a:ext cx="4774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Groupe académique</a:t>
            </a:r>
          </a:p>
          <a:p>
            <a:r>
              <a:rPr lang="fr-FR" sz="28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Certification - Règlementation</a:t>
            </a:r>
          </a:p>
          <a:p>
            <a:endParaRPr lang="fr-FR" b="1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29 juin 2023</a:t>
            </a:r>
            <a:endParaRPr lang="en-US" sz="24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9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043" y="517603"/>
            <a:ext cx="5852533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VAE inversée : C’est quoi ??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F4F17BB-0977-4B69-BF31-57E067A43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97668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77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3043" y="3895"/>
            <a:ext cx="5852533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dit le décret du 26 mai </a:t>
            </a:r>
            <a:r>
              <a:rPr lang="fr-FR" sz="2100" b="1" u="sng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F4F17BB-0977-4B69-BF31-57E067A43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6964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2DD0E2A-E13F-46F1-8189-378252C888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038550"/>
              </p:ext>
            </p:extLst>
          </p:nvPr>
        </p:nvGraphicFramePr>
        <p:xfrm>
          <a:off x="1491309" y="1016855"/>
          <a:ext cx="6096000" cy="505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8384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Rappels réglementaires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893210"/>
            <a:ext cx="7912062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Gestion des absences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b="1" i="1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La session de remplacement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86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8253717" cy="203132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 rencontre CERTIFICATION et </a:t>
            </a:r>
            <a:r>
              <a:rPr lang="fr-FR" sz="2100" b="1" u="sng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inter-services</a:t>
            </a:r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21 septembre 2023 </a:t>
            </a: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9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6907" y="3082026"/>
            <a:ext cx="314599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3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VOTRE ÉCOUTE</a:t>
            </a:r>
            <a:endParaRPr lang="fr-FR" altLang="fr-FR" sz="2100" b="1" i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9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708" y="1028745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Bienvenue !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995" y="2076012"/>
            <a:ext cx="8057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pPr algn="ctr"/>
            <a:endParaRPr lang="fr-FR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Loire Atlantique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Sophie LEFORT - Annie GUEGAN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Vendée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Marie-Line MAUDET-QUESNÉE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49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Mickaël BODET – Frédéric RAVARD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Maine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Muriel CESBRON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47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0976" y="611052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146283"/>
            <a:ext cx="88392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Le site WEB « Certification »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E-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</a:rPr>
              <a:t>plome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La VAE inversée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Rappels réglementaires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       - La gestion des absences-stagiaires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       - La session de remplacement en cas d’absence de stagiaires  </a:t>
            </a:r>
          </a:p>
        </p:txBody>
      </p:sp>
    </p:spTree>
    <p:extLst>
      <p:ext uri="{BB962C8B-B14F-4D97-AF65-F5344CB8AC3E}">
        <p14:creationId xmlns:p14="http://schemas.microsoft.com/office/powerpoint/2010/main" val="412818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107" y="929259"/>
            <a:ext cx="9117783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site « Certification » : </a:t>
            </a:r>
            <a:r>
              <a:rPr lang="fr-FR" sz="2400" dirty="0">
                <a:solidFill>
                  <a:srgbClr val="00365F"/>
                </a:solidFill>
                <a:latin typeface="Arial" pitchFamily="34" charset="0"/>
                <a:hlinkClick r:id="rId2"/>
              </a:rPr>
              <a:t>https://wordpress.reseau-greta-cfa-pdl.fr/</a:t>
            </a:r>
            <a:endParaRPr 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6D145C-49E6-4C13-A6FC-59897125D141}"/>
              </a:ext>
            </a:extLst>
          </p:cNvPr>
          <p:cNvSpPr txBox="1"/>
          <p:nvPr/>
        </p:nvSpPr>
        <p:spPr>
          <a:xfrm>
            <a:off x="110107" y="2835667"/>
            <a:ext cx="9117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Reste à faire :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- Implémentation du site dans les espaces Echanges des 4 GRETA-CFA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- Présentation aux coordonnateurs/coordonnatrices (réunion d’accompagnement)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- Présentation aux nouveaux CFP (septembre 2023)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- Présentation aux nouveaux coordonnateurs inscrits au plan de                                            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professionnalisation</a:t>
            </a:r>
          </a:p>
        </p:txBody>
      </p:sp>
    </p:spTree>
    <p:extLst>
      <p:ext uri="{BB962C8B-B14F-4D97-AF65-F5344CB8AC3E}">
        <p14:creationId xmlns:p14="http://schemas.microsoft.com/office/powerpoint/2010/main" val="284599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9725" y="353877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E-PLOME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1938" y="873369"/>
            <a:ext cx="7912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Saisie uniquement sous E-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</a:rPr>
              <a:t>Plome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: LA FORMATION CONTINUE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0F1CD9-BA72-4BDD-A26D-F59AD56BB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7" y="1367243"/>
            <a:ext cx="7767263" cy="54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8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525" y="457871"/>
            <a:ext cx="700785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100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apprentis</a:t>
            </a:r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algn="ctr"/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</a:t>
            </a:r>
            <a:r>
              <a:rPr lang="en-US" sz="2100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dédié</a:t>
            </a:r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100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</a:t>
            </a:r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d’apprentis</a:t>
            </a:r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27E36F-7BBB-49A2-8C88-95588941393C}"/>
              </a:ext>
            </a:extLst>
          </p:cNvPr>
          <p:cNvSpPr txBox="1"/>
          <p:nvPr/>
        </p:nvSpPr>
        <p:spPr>
          <a:xfrm>
            <a:off x="865771" y="5011024"/>
            <a:ext cx="7191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 conseiller technique à l’apprentissage (CTA)</a:t>
            </a:r>
            <a:r>
              <a:rPr lang="fr-FR" dirty="0"/>
              <a:t> accompagne les acteurs dans la réalisation de la demande qu’il transmet à la DRAFPIC-Formation Initiale </a:t>
            </a:r>
            <a:r>
              <a:rPr lang="fr-FR" b="1" dirty="0"/>
              <a:t>par courriel.</a:t>
            </a:r>
            <a:r>
              <a:rPr lang="fr-FR" dirty="0"/>
              <a:t> </a:t>
            </a: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09625" y="1504259"/>
            <a:ext cx="7303669" cy="29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0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062659"/>
            <a:ext cx="791206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sz="2400" dirty="0">
                <a:solidFill>
                  <a:srgbClr val="00365F"/>
                </a:solidFill>
                <a:latin typeface="Arial" pitchFamily="34" charset="0"/>
              </a:rPr>
              <a:t>Calendrier des sessions intermédiaires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6" y="1656324"/>
            <a:ext cx="8628475" cy="346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062659"/>
            <a:ext cx="791206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sz="2400" dirty="0">
                <a:solidFill>
                  <a:srgbClr val="00365F"/>
                </a:solidFill>
                <a:latin typeface="Arial" pitchFamily="34" charset="0"/>
              </a:rPr>
              <a:t>Calendrier des sessions intermédiaires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" y="1524324"/>
            <a:ext cx="8648199" cy="35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3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301" y="5176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VAE inversée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286276" y="1893210"/>
            <a:ext cx="791206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Décret du 26 mai 2023 portant sur l’expérimentation permettant la conclusion de contrat de professionnalisation associant des actions de VAE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decret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 2023-408 du 26 mai 2023_Contrat 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pro_VAE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 INVERSEE.pdf</a:t>
            </a:r>
            <a:endParaRPr lang="fr-FR" altLang="fr-FR" dirty="0">
              <a:solidFill>
                <a:srgbClr val="00365F"/>
              </a:solidFill>
              <a:latin typeface="Arial" pitchFamily="34" charset="0"/>
              <a:hlinkClick r:id="rId4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39411334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in lumineux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CA type 2023_DIAPORAMA DRAFPIC standard" id="{1F55044C-C004-4A40-83CE-11EA42639CB8}" vid="{BF0AAF4D-BFA1-4AF5-AB3C-AFF104D3A80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FCA type 2023_DIAPORAMA DRAFPIC standard</Template>
  <TotalTime>2341</TotalTime>
  <Words>353</Words>
  <Application>Microsoft Office PowerPoint</Application>
  <PresentationFormat>Affichage à l'écran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TROJAN Guylène</dc:creator>
  <cp:lastModifiedBy>TROJAN Guylène</cp:lastModifiedBy>
  <cp:revision>113</cp:revision>
  <cp:lastPrinted>2020-01-03T10:36:43Z</cp:lastPrinted>
  <dcterms:created xsi:type="dcterms:W3CDTF">2023-02-28T11:15:15Z</dcterms:created>
  <dcterms:modified xsi:type="dcterms:W3CDTF">2023-06-29T12:46:51Z</dcterms:modified>
</cp:coreProperties>
</file>