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6" r:id="rId14"/>
    <p:sldId id="277" r:id="rId15"/>
    <p:sldId id="265" r:id="rId16"/>
    <p:sldId id="275" r:id="rId17"/>
    <p:sldId id="266" r:id="rId18"/>
    <p:sldId id="267" r:id="rId19"/>
    <p:sldId id="269" r:id="rId20"/>
    <p:sldId id="268" r:id="rId21"/>
    <p:sldId id="259" r:id="rId2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EC81E-62D3-44FF-9C5E-F1472C0E2A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760880-E916-4D54-B584-9B190F1FE3B6}">
      <dgm:prSet phldrT="[Texte]"/>
      <dgm:spPr/>
      <dgm:t>
        <a:bodyPr/>
        <a:lstStyle/>
        <a:p>
          <a:r>
            <a:rPr lang="fr-FR" dirty="0"/>
            <a:t>Un avis du corps d’inspection</a:t>
          </a:r>
        </a:p>
      </dgm:t>
    </dgm:pt>
    <dgm:pt modelId="{465E30D9-DDF8-47BD-9EE8-DF440608451C}" type="parTrans" cxnId="{F460D766-F750-4A29-9DA3-5FEC81D4580F}">
      <dgm:prSet/>
      <dgm:spPr/>
      <dgm:t>
        <a:bodyPr/>
        <a:lstStyle/>
        <a:p>
          <a:endParaRPr lang="fr-FR"/>
        </a:p>
      </dgm:t>
    </dgm:pt>
    <dgm:pt modelId="{C781E754-67DE-466B-BE87-70872C04EA11}" type="sibTrans" cxnId="{F460D766-F750-4A29-9DA3-5FEC81D4580F}">
      <dgm:prSet/>
      <dgm:spPr/>
      <dgm:t>
        <a:bodyPr/>
        <a:lstStyle/>
        <a:p>
          <a:endParaRPr lang="fr-FR"/>
        </a:p>
      </dgm:t>
    </dgm:pt>
    <dgm:pt modelId="{592F310E-5757-42FA-87EE-7A3ED06F6BAF}">
      <dgm:prSet phldrT="[Texte]" custT="1"/>
      <dgm:spPr/>
      <dgm:t>
        <a:bodyPr/>
        <a:lstStyle/>
        <a:p>
          <a:r>
            <a:rPr lang="fr-FR" sz="2000" dirty="0"/>
            <a:t>Un masque de saisie</a:t>
          </a:r>
        </a:p>
      </dgm:t>
    </dgm:pt>
    <dgm:pt modelId="{DEA16CB9-911B-4010-9DCA-04769F2BA81E}" type="parTrans" cxnId="{04BCABB5-ABA1-4E0D-AD8A-893D8487E3A0}">
      <dgm:prSet/>
      <dgm:spPr/>
      <dgm:t>
        <a:bodyPr/>
        <a:lstStyle/>
        <a:p>
          <a:endParaRPr lang="fr-FR"/>
        </a:p>
      </dgm:t>
    </dgm:pt>
    <dgm:pt modelId="{2FB2C2DB-3725-4E11-A5F7-F518C67BCDDE}" type="sibTrans" cxnId="{04BCABB5-ABA1-4E0D-AD8A-893D8487E3A0}">
      <dgm:prSet/>
      <dgm:spPr/>
      <dgm:t>
        <a:bodyPr/>
        <a:lstStyle/>
        <a:p>
          <a:endParaRPr lang="fr-FR"/>
        </a:p>
      </dgm:t>
    </dgm:pt>
    <dgm:pt modelId="{BF0CA592-4968-45E6-A8E0-1DC1173785D4}">
      <dgm:prSet phldrT="[Texte]" custT="1"/>
      <dgm:spPr/>
      <dgm:t>
        <a:bodyPr/>
        <a:lstStyle/>
        <a:p>
          <a:r>
            <a:rPr lang="fr-FR" sz="1800" dirty="0">
              <a:solidFill>
                <a:srgbClr val="FF0000"/>
              </a:solidFill>
            </a:rPr>
            <a:t>Un document pédagogique d’accompagnement</a:t>
          </a:r>
        </a:p>
      </dgm:t>
    </dgm:pt>
    <dgm:pt modelId="{8C6F51CB-1CC0-4B01-B13D-A64627FB3D84}" type="parTrans" cxnId="{CC59B9B4-5697-4378-AB9B-BC114F80F9A3}">
      <dgm:prSet/>
      <dgm:spPr/>
      <dgm:t>
        <a:bodyPr/>
        <a:lstStyle/>
        <a:p>
          <a:endParaRPr lang="fr-FR"/>
        </a:p>
      </dgm:t>
    </dgm:pt>
    <dgm:pt modelId="{3828D61E-F7D1-4F50-94DD-BDA7C2900FA1}" type="sibTrans" cxnId="{CC59B9B4-5697-4378-AB9B-BC114F80F9A3}">
      <dgm:prSet/>
      <dgm:spPr/>
      <dgm:t>
        <a:bodyPr/>
        <a:lstStyle/>
        <a:p>
          <a:endParaRPr lang="fr-FR"/>
        </a:p>
      </dgm:t>
    </dgm:pt>
    <dgm:pt modelId="{90E047B7-669F-4255-A0CC-5F47FDF03D5B}">
      <dgm:prSet phldrT="[Texte]" custT="1"/>
      <dgm:spPr/>
      <dgm:t>
        <a:bodyPr/>
        <a:lstStyle/>
        <a:p>
          <a:r>
            <a:rPr lang="fr-FR" sz="2000" dirty="0"/>
            <a:t>Un avis DRAFPIC (Sophie B)</a:t>
          </a:r>
        </a:p>
      </dgm:t>
    </dgm:pt>
    <dgm:pt modelId="{DB4D6F4C-2EEB-4457-8C97-D6957E3054AB}" type="parTrans" cxnId="{97DBB2E8-E7D6-48BE-B3EE-86CAC5923387}">
      <dgm:prSet/>
      <dgm:spPr/>
      <dgm:t>
        <a:bodyPr/>
        <a:lstStyle/>
        <a:p>
          <a:endParaRPr lang="fr-FR"/>
        </a:p>
      </dgm:t>
    </dgm:pt>
    <dgm:pt modelId="{2688EE97-6C32-444D-A9F5-A737C1AC6884}" type="sibTrans" cxnId="{97DBB2E8-E7D6-48BE-B3EE-86CAC5923387}">
      <dgm:prSet/>
      <dgm:spPr/>
      <dgm:t>
        <a:bodyPr/>
        <a:lstStyle/>
        <a:p>
          <a:endParaRPr lang="fr-FR"/>
        </a:p>
      </dgm:t>
    </dgm:pt>
    <dgm:pt modelId="{4F691A98-E97D-4EFC-BE8B-06B587E26A73}" type="pres">
      <dgm:prSet presAssocID="{AC7EC81E-62D3-44FF-9C5E-F1472C0E2A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D6A007-8BA3-4D74-9E76-18FB30A993B0}" type="pres">
      <dgm:prSet presAssocID="{6E760880-E916-4D54-B584-9B190F1FE3B6}" presName="centerShape" presStyleLbl="node0" presStyleIdx="0" presStyleCnt="1"/>
      <dgm:spPr/>
      <dgm:t>
        <a:bodyPr/>
        <a:lstStyle/>
        <a:p>
          <a:endParaRPr lang="fr-FR"/>
        </a:p>
      </dgm:t>
    </dgm:pt>
    <dgm:pt modelId="{6D5648B7-E04A-4A65-AC46-221671633B58}" type="pres">
      <dgm:prSet presAssocID="{DEA16CB9-911B-4010-9DCA-04769F2BA81E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474C45F5-0208-435D-8D63-9C0302CDA8E3}" type="pres">
      <dgm:prSet presAssocID="{592F310E-5757-42FA-87EE-7A3ED06F6BAF}" presName="node" presStyleLbl="node1" presStyleIdx="0" presStyleCnt="3" custScaleY="106244" custRadScaleRad="109551" custRadScaleInc="-218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15ACA-C88B-4CAA-919E-E41BF100DFEA}" type="pres">
      <dgm:prSet presAssocID="{8C6F51CB-1CC0-4B01-B13D-A64627FB3D84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BD8A144E-F9ED-43EB-845D-8ABCDCF07367}" type="pres">
      <dgm:prSet presAssocID="{BF0CA592-4968-45E6-A8E0-1DC1173785D4}" presName="node" presStyleLbl="node1" presStyleIdx="1" presStyleCnt="3" custScaleX="1490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4E27FC-7952-4559-A75F-1AD2AA520403}" type="pres">
      <dgm:prSet presAssocID="{DB4D6F4C-2EEB-4457-8C97-D6957E3054AB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B92E1547-F84E-4C6C-91D2-3F309176B53F}" type="pres">
      <dgm:prSet presAssocID="{90E047B7-669F-4255-A0CC-5F47FDF03D5B}" presName="node" presStyleLbl="node1" presStyleIdx="2" presStyleCnt="3" custRadScaleRad="106867" custRadScaleInc="179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BCABB5-ABA1-4E0D-AD8A-893D8487E3A0}" srcId="{6E760880-E916-4D54-B584-9B190F1FE3B6}" destId="{592F310E-5757-42FA-87EE-7A3ED06F6BAF}" srcOrd="0" destOrd="0" parTransId="{DEA16CB9-911B-4010-9DCA-04769F2BA81E}" sibTransId="{2FB2C2DB-3725-4E11-A5F7-F518C67BCDDE}"/>
    <dgm:cxn modelId="{EA40D66E-12EC-44E3-AA21-72E56C024F1C}" type="presOf" srcId="{BF0CA592-4968-45E6-A8E0-1DC1173785D4}" destId="{BD8A144E-F9ED-43EB-845D-8ABCDCF07367}" srcOrd="0" destOrd="0" presId="urn:microsoft.com/office/officeart/2005/8/layout/radial4"/>
    <dgm:cxn modelId="{995DEB81-C283-4333-BC08-F01509A0DADA}" type="presOf" srcId="{6E760880-E916-4D54-B584-9B190F1FE3B6}" destId="{77D6A007-8BA3-4D74-9E76-18FB30A993B0}" srcOrd="0" destOrd="0" presId="urn:microsoft.com/office/officeart/2005/8/layout/radial4"/>
    <dgm:cxn modelId="{0F6D9AB3-89FD-4B0B-A275-A86594BFC721}" type="presOf" srcId="{8C6F51CB-1CC0-4B01-B13D-A64627FB3D84}" destId="{90915ACA-C88B-4CAA-919E-E41BF100DFEA}" srcOrd="0" destOrd="0" presId="urn:microsoft.com/office/officeart/2005/8/layout/radial4"/>
    <dgm:cxn modelId="{97DBB2E8-E7D6-48BE-B3EE-86CAC5923387}" srcId="{6E760880-E916-4D54-B584-9B190F1FE3B6}" destId="{90E047B7-669F-4255-A0CC-5F47FDF03D5B}" srcOrd="2" destOrd="0" parTransId="{DB4D6F4C-2EEB-4457-8C97-D6957E3054AB}" sibTransId="{2688EE97-6C32-444D-A9F5-A737C1AC6884}"/>
    <dgm:cxn modelId="{06216155-F133-479D-A299-DF41FD9A3BAB}" type="presOf" srcId="{DEA16CB9-911B-4010-9DCA-04769F2BA81E}" destId="{6D5648B7-E04A-4A65-AC46-221671633B58}" srcOrd="0" destOrd="0" presId="urn:microsoft.com/office/officeart/2005/8/layout/radial4"/>
    <dgm:cxn modelId="{E1F553EA-CAD2-4DAF-AFE9-C0928AF87F9A}" type="presOf" srcId="{AC7EC81E-62D3-44FF-9C5E-F1472C0E2A61}" destId="{4F691A98-E97D-4EFC-BE8B-06B587E26A73}" srcOrd="0" destOrd="0" presId="urn:microsoft.com/office/officeart/2005/8/layout/radial4"/>
    <dgm:cxn modelId="{569E6C01-1F8C-4865-A22C-097CAFB1A5B9}" type="presOf" srcId="{DB4D6F4C-2EEB-4457-8C97-D6957E3054AB}" destId="{F94E27FC-7952-4559-A75F-1AD2AA520403}" srcOrd="0" destOrd="0" presId="urn:microsoft.com/office/officeart/2005/8/layout/radial4"/>
    <dgm:cxn modelId="{7D4B0B17-189B-41CD-A289-88E9BE2FF81E}" type="presOf" srcId="{592F310E-5757-42FA-87EE-7A3ED06F6BAF}" destId="{474C45F5-0208-435D-8D63-9C0302CDA8E3}" srcOrd="0" destOrd="0" presId="urn:microsoft.com/office/officeart/2005/8/layout/radial4"/>
    <dgm:cxn modelId="{F460D766-F750-4A29-9DA3-5FEC81D4580F}" srcId="{AC7EC81E-62D3-44FF-9C5E-F1472C0E2A61}" destId="{6E760880-E916-4D54-B584-9B190F1FE3B6}" srcOrd="0" destOrd="0" parTransId="{465E30D9-DDF8-47BD-9EE8-DF440608451C}" sibTransId="{C781E754-67DE-466B-BE87-70872C04EA11}"/>
    <dgm:cxn modelId="{CC59B9B4-5697-4378-AB9B-BC114F80F9A3}" srcId="{6E760880-E916-4D54-B584-9B190F1FE3B6}" destId="{BF0CA592-4968-45E6-A8E0-1DC1173785D4}" srcOrd="1" destOrd="0" parTransId="{8C6F51CB-1CC0-4B01-B13D-A64627FB3D84}" sibTransId="{3828D61E-F7D1-4F50-94DD-BDA7C2900FA1}"/>
    <dgm:cxn modelId="{EA2AC4CB-7EED-4455-9057-5FAE98C315FE}" type="presOf" srcId="{90E047B7-669F-4255-A0CC-5F47FDF03D5B}" destId="{B92E1547-F84E-4C6C-91D2-3F309176B53F}" srcOrd="0" destOrd="0" presId="urn:microsoft.com/office/officeart/2005/8/layout/radial4"/>
    <dgm:cxn modelId="{A257C9F0-EDF2-4261-AE50-740DCB1A1CEF}" type="presParOf" srcId="{4F691A98-E97D-4EFC-BE8B-06B587E26A73}" destId="{77D6A007-8BA3-4D74-9E76-18FB30A993B0}" srcOrd="0" destOrd="0" presId="urn:microsoft.com/office/officeart/2005/8/layout/radial4"/>
    <dgm:cxn modelId="{4670BAB3-98DE-409A-B707-4CF09A262DAB}" type="presParOf" srcId="{4F691A98-E97D-4EFC-BE8B-06B587E26A73}" destId="{6D5648B7-E04A-4A65-AC46-221671633B58}" srcOrd="1" destOrd="0" presId="urn:microsoft.com/office/officeart/2005/8/layout/radial4"/>
    <dgm:cxn modelId="{6AD2C660-F132-4F6D-8597-197D91CC8EB0}" type="presParOf" srcId="{4F691A98-E97D-4EFC-BE8B-06B587E26A73}" destId="{474C45F5-0208-435D-8D63-9C0302CDA8E3}" srcOrd="2" destOrd="0" presId="urn:microsoft.com/office/officeart/2005/8/layout/radial4"/>
    <dgm:cxn modelId="{8C36FC36-499E-4F8F-98BD-AC97FCCC8449}" type="presParOf" srcId="{4F691A98-E97D-4EFC-BE8B-06B587E26A73}" destId="{90915ACA-C88B-4CAA-919E-E41BF100DFEA}" srcOrd="3" destOrd="0" presId="urn:microsoft.com/office/officeart/2005/8/layout/radial4"/>
    <dgm:cxn modelId="{BF140299-8866-4E1C-BC77-9E0EBA35A9DE}" type="presParOf" srcId="{4F691A98-E97D-4EFC-BE8B-06B587E26A73}" destId="{BD8A144E-F9ED-43EB-845D-8ABCDCF07367}" srcOrd="4" destOrd="0" presId="urn:microsoft.com/office/officeart/2005/8/layout/radial4"/>
    <dgm:cxn modelId="{E84C148D-3E02-4689-92AA-CD5E1487AD52}" type="presParOf" srcId="{4F691A98-E97D-4EFC-BE8B-06B587E26A73}" destId="{F94E27FC-7952-4559-A75F-1AD2AA520403}" srcOrd="5" destOrd="0" presId="urn:microsoft.com/office/officeart/2005/8/layout/radial4"/>
    <dgm:cxn modelId="{45190158-E33D-40D7-B424-9A005AA0502B}" type="presParOf" srcId="{4F691A98-E97D-4EFC-BE8B-06B587E26A73}" destId="{B92E1547-F84E-4C6C-91D2-3F309176B53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E8991-9702-47C6-BDD4-FBD3DA87B15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ED0012B-F861-4345-989E-01B0E03BC455}">
      <dgm:prSet phldrT="[Texte]"/>
      <dgm:spPr/>
      <dgm:t>
        <a:bodyPr/>
        <a:lstStyle/>
        <a:p>
          <a:r>
            <a:rPr lang="fr-FR" dirty="0"/>
            <a:t>EPLOME</a:t>
          </a:r>
        </a:p>
      </dgm:t>
    </dgm:pt>
    <dgm:pt modelId="{5BEDD12D-E0F5-4CF2-BA3A-9D1E825E7508}" type="parTrans" cxnId="{10C6D606-5BCC-466A-AE15-170CB36791BB}">
      <dgm:prSet/>
      <dgm:spPr/>
      <dgm:t>
        <a:bodyPr/>
        <a:lstStyle/>
        <a:p>
          <a:endParaRPr lang="fr-FR"/>
        </a:p>
      </dgm:t>
    </dgm:pt>
    <dgm:pt modelId="{5A2F627A-DAAD-4728-B2E3-65BB84149407}" type="sibTrans" cxnId="{10C6D606-5BCC-466A-AE15-170CB36791BB}">
      <dgm:prSet/>
      <dgm:spPr/>
      <dgm:t>
        <a:bodyPr/>
        <a:lstStyle/>
        <a:p>
          <a:endParaRPr lang="fr-FR"/>
        </a:p>
      </dgm:t>
    </dgm:pt>
    <dgm:pt modelId="{205383B5-6C73-48F2-BF62-66C2E6F1AB51}">
      <dgm:prSet phldrT="[Texte]"/>
      <dgm:spPr/>
      <dgm:t>
        <a:bodyPr/>
        <a:lstStyle/>
        <a:p>
          <a:r>
            <a:rPr lang="fr-FR" dirty="0"/>
            <a:t>Plateforme créée il y a 10 ans</a:t>
          </a:r>
        </a:p>
      </dgm:t>
    </dgm:pt>
    <dgm:pt modelId="{D47CE477-C1C5-4510-A4DA-B51D8BC6A35E}" type="parTrans" cxnId="{0BFD7998-B543-4D2F-826F-6A6AC0D8090A}">
      <dgm:prSet/>
      <dgm:spPr/>
      <dgm:t>
        <a:bodyPr/>
        <a:lstStyle/>
        <a:p>
          <a:endParaRPr lang="fr-FR"/>
        </a:p>
      </dgm:t>
    </dgm:pt>
    <dgm:pt modelId="{34C53AFA-5A8C-45A8-86DA-A4A291129A81}" type="sibTrans" cxnId="{0BFD7998-B543-4D2F-826F-6A6AC0D8090A}">
      <dgm:prSet/>
      <dgm:spPr/>
      <dgm:t>
        <a:bodyPr/>
        <a:lstStyle/>
        <a:p>
          <a:endParaRPr lang="fr-FR"/>
        </a:p>
      </dgm:t>
    </dgm:pt>
    <dgm:pt modelId="{3DAC3321-EECF-4F36-9823-785F5FFF2F0F}">
      <dgm:prSet phldrT="[Texte]"/>
      <dgm:spPr/>
      <dgm:t>
        <a:bodyPr/>
        <a:lstStyle/>
        <a:p>
          <a:r>
            <a:rPr lang="fr-FR" dirty="0"/>
            <a:t>2020 : Gestion externalisée à un prestataire externe</a:t>
          </a:r>
        </a:p>
      </dgm:t>
    </dgm:pt>
    <dgm:pt modelId="{B3EA1DAD-DFAC-4608-9A27-E9CF251C51B6}" type="parTrans" cxnId="{8219A69C-9E16-44B0-9DE8-68FA1BD46E5F}">
      <dgm:prSet/>
      <dgm:spPr/>
      <dgm:t>
        <a:bodyPr/>
        <a:lstStyle/>
        <a:p>
          <a:endParaRPr lang="fr-FR"/>
        </a:p>
      </dgm:t>
    </dgm:pt>
    <dgm:pt modelId="{239D087C-D603-4421-AD51-CBDCAA84A0EA}" type="sibTrans" cxnId="{8219A69C-9E16-44B0-9DE8-68FA1BD46E5F}">
      <dgm:prSet/>
      <dgm:spPr/>
      <dgm:t>
        <a:bodyPr/>
        <a:lstStyle/>
        <a:p>
          <a:endParaRPr lang="fr-FR"/>
        </a:p>
      </dgm:t>
    </dgm:pt>
    <dgm:pt modelId="{E9DF9E2B-38B4-482A-9974-E84F64325005}">
      <dgm:prSet phldrT="[Texte]"/>
      <dgm:spPr/>
      <dgm:t>
        <a:bodyPr/>
        <a:lstStyle/>
        <a:p>
          <a:r>
            <a:rPr lang="fr-FR" dirty="0"/>
            <a:t>REFLEXION</a:t>
          </a:r>
        </a:p>
      </dgm:t>
    </dgm:pt>
    <dgm:pt modelId="{C043202A-B3A3-4F9A-88A4-742640B986C6}" type="parTrans" cxnId="{4D4DCEAC-BC56-4468-8973-FA8CA0E59376}">
      <dgm:prSet/>
      <dgm:spPr/>
      <dgm:t>
        <a:bodyPr/>
        <a:lstStyle/>
        <a:p>
          <a:endParaRPr lang="fr-FR"/>
        </a:p>
      </dgm:t>
    </dgm:pt>
    <dgm:pt modelId="{0DC07C4E-AD6B-4881-A85E-5479D312F3F0}" type="sibTrans" cxnId="{4D4DCEAC-BC56-4468-8973-FA8CA0E59376}">
      <dgm:prSet/>
      <dgm:spPr/>
      <dgm:t>
        <a:bodyPr/>
        <a:lstStyle/>
        <a:p>
          <a:endParaRPr lang="fr-FR"/>
        </a:p>
      </dgm:t>
    </dgm:pt>
    <dgm:pt modelId="{CF2DAF70-F0B5-40B9-821F-D047E35CB1AA}">
      <dgm:prSet phldrT="[Texte]"/>
      <dgm:spPr/>
      <dgm:t>
        <a:bodyPr/>
        <a:lstStyle/>
        <a:p>
          <a:r>
            <a:rPr lang="fr-FR" dirty="0"/>
            <a:t>Un COPIL E-PLOME le 4 avril 2025 </a:t>
          </a:r>
        </a:p>
      </dgm:t>
    </dgm:pt>
    <dgm:pt modelId="{E4C3E6BC-D04A-4F40-B94F-ECF783CF95C4}" type="parTrans" cxnId="{22B66911-7E86-4FDE-A5F5-D814CF54775E}">
      <dgm:prSet/>
      <dgm:spPr/>
      <dgm:t>
        <a:bodyPr/>
        <a:lstStyle/>
        <a:p>
          <a:endParaRPr lang="fr-FR"/>
        </a:p>
      </dgm:t>
    </dgm:pt>
    <dgm:pt modelId="{0C7BC705-C2D4-4A65-9306-9EA2D72B2FD0}" type="sibTrans" cxnId="{22B66911-7E86-4FDE-A5F5-D814CF54775E}">
      <dgm:prSet/>
      <dgm:spPr/>
      <dgm:t>
        <a:bodyPr/>
        <a:lstStyle/>
        <a:p>
          <a:endParaRPr lang="fr-FR"/>
        </a:p>
      </dgm:t>
    </dgm:pt>
    <dgm:pt modelId="{04AD80C3-EA1B-4BFC-B3BE-68E5A306388A}">
      <dgm:prSet phldrT="[Texte]"/>
      <dgm:spPr/>
      <dgm:t>
        <a:bodyPr/>
        <a:lstStyle/>
        <a:p>
          <a:r>
            <a:rPr lang="fr-FR" dirty="0"/>
            <a:t>PROJET</a:t>
          </a:r>
        </a:p>
      </dgm:t>
    </dgm:pt>
    <dgm:pt modelId="{699952CF-E2AC-443F-8148-6342618E648F}" type="parTrans" cxnId="{5522286F-C4FC-4F14-BFD3-F8C71FDB4FCA}">
      <dgm:prSet/>
      <dgm:spPr/>
      <dgm:t>
        <a:bodyPr/>
        <a:lstStyle/>
        <a:p>
          <a:endParaRPr lang="fr-FR"/>
        </a:p>
      </dgm:t>
    </dgm:pt>
    <dgm:pt modelId="{B4FEC500-8A0E-455F-896B-BBD95CDC6025}" type="sibTrans" cxnId="{5522286F-C4FC-4F14-BFD3-F8C71FDB4FCA}">
      <dgm:prSet/>
      <dgm:spPr/>
      <dgm:t>
        <a:bodyPr/>
        <a:lstStyle/>
        <a:p>
          <a:endParaRPr lang="fr-FR"/>
        </a:p>
      </dgm:t>
    </dgm:pt>
    <dgm:pt modelId="{74BA758C-2DEE-449E-BE19-5AECBF1033AB}">
      <dgm:prSet phldrT="[Texte]"/>
      <dgm:spPr/>
      <dgm:t>
        <a:bodyPr/>
        <a:lstStyle/>
        <a:p>
          <a:r>
            <a:rPr lang="fr-FR" dirty="0"/>
            <a:t>Si utilisation de Démarches Simplifiées : 2026</a:t>
          </a:r>
        </a:p>
      </dgm:t>
    </dgm:pt>
    <dgm:pt modelId="{913B9698-C15B-4D49-B952-2344AE5541D7}" type="parTrans" cxnId="{E46952EB-D2C0-4303-B13B-6B64ECCAD4AA}">
      <dgm:prSet/>
      <dgm:spPr/>
      <dgm:t>
        <a:bodyPr/>
        <a:lstStyle/>
        <a:p>
          <a:endParaRPr lang="fr-FR"/>
        </a:p>
      </dgm:t>
    </dgm:pt>
    <dgm:pt modelId="{8F0F2B77-D3AD-48FF-A0ED-8220F4853ABE}" type="sibTrans" cxnId="{E46952EB-D2C0-4303-B13B-6B64ECCAD4AA}">
      <dgm:prSet/>
      <dgm:spPr/>
      <dgm:t>
        <a:bodyPr/>
        <a:lstStyle/>
        <a:p>
          <a:endParaRPr lang="fr-FR"/>
        </a:p>
      </dgm:t>
    </dgm:pt>
    <dgm:pt modelId="{19F8D6ED-86F4-4D0F-81AD-B11B2C76C519}">
      <dgm:prSet phldrT="[Texte]"/>
      <dgm:spPr/>
      <dgm:t>
        <a:bodyPr/>
        <a:lstStyle/>
        <a:p>
          <a:r>
            <a:rPr lang="fr-FR" dirty="0"/>
            <a:t>Gestion assurée par l’Académie de Versailles</a:t>
          </a:r>
        </a:p>
      </dgm:t>
    </dgm:pt>
    <dgm:pt modelId="{6DC94F89-47EE-42CC-A982-1E066774EEF0}" type="parTrans" cxnId="{CBFE37AB-92FC-4986-89AC-34A2A6093A1A}">
      <dgm:prSet/>
      <dgm:spPr/>
      <dgm:t>
        <a:bodyPr/>
        <a:lstStyle/>
        <a:p>
          <a:endParaRPr lang="fr-FR"/>
        </a:p>
      </dgm:t>
    </dgm:pt>
    <dgm:pt modelId="{F28D3FEB-C1A5-4883-8070-320AF2732122}" type="sibTrans" cxnId="{CBFE37AB-92FC-4986-89AC-34A2A6093A1A}">
      <dgm:prSet/>
      <dgm:spPr/>
      <dgm:t>
        <a:bodyPr/>
        <a:lstStyle/>
        <a:p>
          <a:endParaRPr lang="fr-FR"/>
        </a:p>
      </dgm:t>
    </dgm:pt>
    <dgm:pt modelId="{21CD24C4-B814-4278-ADEF-924DB1CB6126}">
      <dgm:prSet phldrT="[Texte]"/>
      <dgm:spPr/>
      <dgm:t>
        <a:bodyPr/>
        <a:lstStyle/>
        <a:p>
          <a:r>
            <a:rPr lang="fr-FR" dirty="0"/>
            <a:t>Participation du DRAFPIC</a:t>
          </a:r>
        </a:p>
      </dgm:t>
    </dgm:pt>
    <dgm:pt modelId="{BE745C1D-2D52-4270-98E7-7ECFDB6AFE6E}" type="parTrans" cxnId="{D8427C53-DB8B-4833-AE89-DD90F9117B15}">
      <dgm:prSet/>
      <dgm:spPr/>
      <dgm:t>
        <a:bodyPr/>
        <a:lstStyle/>
        <a:p>
          <a:endParaRPr lang="fr-FR"/>
        </a:p>
      </dgm:t>
    </dgm:pt>
    <dgm:pt modelId="{CB2FF86F-7696-47D6-9126-8210C9C32E70}" type="sibTrans" cxnId="{D8427C53-DB8B-4833-AE89-DD90F9117B15}">
      <dgm:prSet/>
      <dgm:spPr/>
      <dgm:t>
        <a:bodyPr/>
        <a:lstStyle/>
        <a:p>
          <a:endParaRPr lang="fr-FR"/>
        </a:p>
      </dgm:t>
    </dgm:pt>
    <dgm:pt modelId="{64B8DC24-A9B9-4EE2-864F-F2625425B74A}">
      <dgm:prSet phldrT="[Texte]"/>
      <dgm:spPr/>
      <dgm:t>
        <a:bodyPr/>
        <a:lstStyle/>
        <a:p>
          <a:r>
            <a:rPr lang="fr-FR" dirty="0"/>
            <a:t>Utilisation de Démarches Simplifiées ?</a:t>
          </a:r>
        </a:p>
      </dgm:t>
    </dgm:pt>
    <dgm:pt modelId="{F1DAC4AE-C61D-46A3-8F8C-F5CFAF563BB6}" type="parTrans" cxnId="{7D79365C-7DE3-42EA-9DEA-73E9AE4487E4}">
      <dgm:prSet/>
      <dgm:spPr/>
      <dgm:t>
        <a:bodyPr/>
        <a:lstStyle/>
        <a:p>
          <a:endParaRPr lang="fr-FR"/>
        </a:p>
      </dgm:t>
    </dgm:pt>
    <dgm:pt modelId="{AB13A244-0F1B-4B71-9A64-6232FCDEA216}" type="sibTrans" cxnId="{7D79365C-7DE3-42EA-9DEA-73E9AE4487E4}">
      <dgm:prSet/>
      <dgm:spPr/>
      <dgm:t>
        <a:bodyPr/>
        <a:lstStyle/>
        <a:p>
          <a:endParaRPr lang="fr-FR"/>
        </a:p>
      </dgm:t>
    </dgm:pt>
    <dgm:pt modelId="{DE20A54F-0DA3-4884-9E23-1DDFD3635A7C}" type="pres">
      <dgm:prSet presAssocID="{67DE8991-9702-47C6-BDD4-FBD3DA87B1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A17D5B-C507-42D7-8DDE-98A86F6B539B}" type="pres">
      <dgm:prSet presAssocID="{3ED0012B-F861-4345-989E-01B0E03BC455}" presName="composite" presStyleCnt="0"/>
      <dgm:spPr/>
    </dgm:pt>
    <dgm:pt modelId="{3A9F1E13-4AEE-493D-8619-084CFF04348A}" type="pres">
      <dgm:prSet presAssocID="{3ED0012B-F861-4345-989E-01B0E03BC455}" presName="parentText" presStyleLbl="alignNode1" presStyleIdx="0" presStyleCnt="3" custScaleY="11295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6DDB6A-1144-48D1-A128-122FEEAEDCA3}" type="pres">
      <dgm:prSet presAssocID="{3ED0012B-F861-4345-989E-01B0E03BC4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261159-9712-4508-A464-2290E4B1CE97}" type="pres">
      <dgm:prSet presAssocID="{5A2F627A-DAAD-4728-B2E3-65BB84149407}" presName="sp" presStyleCnt="0"/>
      <dgm:spPr/>
    </dgm:pt>
    <dgm:pt modelId="{F91D7BEB-2E4F-4AB2-B0BA-98D0D7C42B39}" type="pres">
      <dgm:prSet presAssocID="{E9DF9E2B-38B4-482A-9974-E84F64325005}" presName="composite" presStyleCnt="0"/>
      <dgm:spPr/>
    </dgm:pt>
    <dgm:pt modelId="{D3983A72-9398-4211-8694-9A7C7ABDCDAD}" type="pres">
      <dgm:prSet presAssocID="{E9DF9E2B-38B4-482A-9974-E84F64325005}" presName="parentText" presStyleLbl="alignNode1" presStyleIdx="1" presStyleCnt="3" custScaleY="9754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D85D2-A8B7-43F0-B16D-83FAEFD636B8}" type="pres">
      <dgm:prSet presAssocID="{E9DF9E2B-38B4-482A-9974-E84F643250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0BDBA7-6FA3-4DDB-9BE4-F0AB4F1FF7FB}" type="pres">
      <dgm:prSet presAssocID="{0DC07C4E-AD6B-4881-A85E-5479D312F3F0}" presName="sp" presStyleCnt="0"/>
      <dgm:spPr/>
    </dgm:pt>
    <dgm:pt modelId="{30481E9E-5398-41FC-8DB2-F43015CCF0B3}" type="pres">
      <dgm:prSet presAssocID="{04AD80C3-EA1B-4BFC-B3BE-68E5A306388A}" presName="composite" presStyleCnt="0"/>
      <dgm:spPr/>
    </dgm:pt>
    <dgm:pt modelId="{69D5CDF3-C47F-4A71-8128-D873A20B9459}" type="pres">
      <dgm:prSet presAssocID="{04AD80C3-EA1B-4BFC-B3BE-68E5A30638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184251-CB16-4E4D-8D7C-2234CD960681}" type="pres">
      <dgm:prSet presAssocID="{04AD80C3-EA1B-4BFC-B3BE-68E5A30638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6952EB-D2C0-4303-B13B-6B64ECCAD4AA}" srcId="{04AD80C3-EA1B-4BFC-B3BE-68E5A306388A}" destId="{74BA758C-2DEE-449E-BE19-5AECBF1033AB}" srcOrd="0" destOrd="0" parTransId="{913B9698-C15B-4D49-B952-2344AE5541D7}" sibTransId="{8F0F2B77-D3AD-48FF-A0ED-8220F4853ABE}"/>
    <dgm:cxn modelId="{9B1E595F-3815-411D-AEE7-3C5EDD909C50}" type="presOf" srcId="{67DE8991-9702-47C6-BDD4-FBD3DA87B15E}" destId="{DE20A54F-0DA3-4884-9E23-1DDFD3635A7C}" srcOrd="0" destOrd="0" presId="urn:microsoft.com/office/officeart/2005/8/layout/chevron2"/>
    <dgm:cxn modelId="{8219A69C-9E16-44B0-9DE8-68FA1BD46E5F}" srcId="{3ED0012B-F861-4345-989E-01B0E03BC455}" destId="{3DAC3321-EECF-4F36-9823-785F5FFF2F0F}" srcOrd="2" destOrd="0" parTransId="{B3EA1DAD-DFAC-4608-9A27-E9CF251C51B6}" sibTransId="{239D087C-D603-4421-AD51-CBDCAA84A0EA}"/>
    <dgm:cxn modelId="{5522286F-C4FC-4F14-BFD3-F8C71FDB4FCA}" srcId="{67DE8991-9702-47C6-BDD4-FBD3DA87B15E}" destId="{04AD80C3-EA1B-4BFC-B3BE-68E5A306388A}" srcOrd="2" destOrd="0" parTransId="{699952CF-E2AC-443F-8148-6342618E648F}" sibTransId="{B4FEC500-8A0E-455F-896B-BBD95CDC6025}"/>
    <dgm:cxn modelId="{D8427C53-DB8B-4833-AE89-DD90F9117B15}" srcId="{E9DF9E2B-38B4-482A-9974-E84F64325005}" destId="{21CD24C4-B814-4278-ADEF-924DB1CB6126}" srcOrd="1" destOrd="0" parTransId="{BE745C1D-2D52-4270-98E7-7ECFDB6AFE6E}" sibTransId="{CB2FF86F-7696-47D6-9126-8210C9C32E70}"/>
    <dgm:cxn modelId="{22B66911-7E86-4FDE-A5F5-D814CF54775E}" srcId="{E9DF9E2B-38B4-482A-9974-E84F64325005}" destId="{CF2DAF70-F0B5-40B9-821F-D047E35CB1AA}" srcOrd="0" destOrd="0" parTransId="{E4C3E6BC-D04A-4F40-B94F-ECF783CF95C4}" sibTransId="{0C7BC705-C2D4-4A65-9306-9EA2D72B2FD0}"/>
    <dgm:cxn modelId="{3B7FD7BA-CE13-40E7-91F4-F10163CE2F68}" type="presOf" srcId="{3ED0012B-F861-4345-989E-01B0E03BC455}" destId="{3A9F1E13-4AEE-493D-8619-084CFF04348A}" srcOrd="0" destOrd="0" presId="urn:microsoft.com/office/officeart/2005/8/layout/chevron2"/>
    <dgm:cxn modelId="{08124204-5442-43BA-87C1-3852F7EE8EDC}" type="presOf" srcId="{3DAC3321-EECF-4F36-9823-785F5FFF2F0F}" destId="{756DDB6A-1144-48D1-A128-122FEEAEDCA3}" srcOrd="0" destOrd="2" presId="urn:microsoft.com/office/officeart/2005/8/layout/chevron2"/>
    <dgm:cxn modelId="{F693DD9C-D0DE-4028-815E-D1845BA2B574}" type="presOf" srcId="{CF2DAF70-F0B5-40B9-821F-D047E35CB1AA}" destId="{A61D85D2-A8B7-43F0-B16D-83FAEFD636B8}" srcOrd="0" destOrd="0" presId="urn:microsoft.com/office/officeart/2005/8/layout/chevron2"/>
    <dgm:cxn modelId="{4D4DCEAC-BC56-4468-8973-FA8CA0E59376}" srcId="{67DE8991-9702-47C6-BDD4-FBD3DA87B15E}" destId="{E9DF9E2B-38B4-482A-9974-E84F64325005}" srcOrd="1" destOrd="0" parTransId="{C043202A-B3A3-4F9A-88A4-742640B986C6}" sibTransId="{0DC07C4E-AD6B-4881-A85E-5479D312F3F0}"/>
    <dgm:cxn modelId="{CBFE37AB-92FC-4986-89AC-34A2A6093A1A}" srcId="{3ED0012B-F861-4345-989E-01B0E03BC455}" destId="{19F8D6ED-86F4-4D0F-81AD-B11B2C76C519}" srcOrd="1" destOrd="0" parTransId="{6DC94F89-47EE-42CC-A982-1E066774EEF0}" sibTransId="{F28D3FEB-C1A5-4883-8070-320AF2732122}"/>
    <dgm:cxn modelId="{C3C088DC-53F7-4287-9D6D-AB290FF0EF53}" type="presOf" srcId="{205383B5-6C73-48F2-BF62-66C2E6F1AB51}" destId="{756DDB6A-1144-48D1-A128-122FEEAEDCA3}" srcOrd="0" destOrd="0" presId="urn:microsoft.com/office/officeart/2005/8/layout/chevron2"/>
    <dgm:cxn modelId="{0BFD7998-B543-4D2F-826F-6A6AC0D8090A}" srcId="{3ED0012B-F861-4345-989E-01B0E03BC455}" destId="{205383B5-6C73-48F2-BF62-66C2E6F1AB51}" srcOrd="0" destOrd="0" parTransId="{D47CE477-C1C5-4510-A4DA-B51D8BC6A35E}" sibTransId="{34C53AFA-5A8C-45A8-86DA-A4A291129A81}"/>
    <dgm:cxn modelId="{F031E735-9B36-49E3-B6AF-C1BA5B556FA0}" type="presOf" srcId="{64B8DC24-A9B9-4EE2-864F-F2625425B74A}" destId="{A61D85D2-A8B7-43F0-B16D-83FAEFD636B8}" srcOrd="0" destOrd="2" presId="urn:microsoft.com/office/officeart/2005/8/layout/chevron2"/>
    <dgm:cxn modelId="{98F949A9-80C8-4965-A3A6-A3198B88EDB8}" type="presOf" srcId="{74BA758C-2DEE-449E-BE19-5AECBF1033AB}" destId="{0F184251-CB16-4E4D-8D7C-2234CD960681}" srcOrd="0" destOrd="0" presId="urn:microsoft.com/office/officeart/2005/8/layout/chevron2"/>
    <dgm:cxn modelId="{10C6D606-5BCC-466A-AE15-170CB36791BB}" srcId="{67DE8991-9702-47C6-BDD4-FBD3DA87B15E}" destId="{3ED0012B-F861-4345-989E-01B0E03BC455}" srcOrd="0" destOrd="0" parTransId="{5BEDD12D-E0F5-4CF2-BA3A-9D1E825E7508}" sibTransId="{5A2F627A-DAAD-4728-B2E3-65BB84149407}"/>
    <dgm:cxn modelId="{7D79365C-7DE3-42EA-9DEA-73E9AE4487E4}" srcId="{E9DF9E2B-38B4-482A-9974-E84F64325005}" destId="{64B8DC24-A9B9-4EE2-864F-F2625425B74A}" srcOrd="2" destOrd="0" parTransId="{F1DAC4AE-C61D-46A3-8F8C-F5CFAF563BB6}" sibTransId="{AB13A244-0F1B-4B71-9A64-6232FCDEA216}"/>
    <dgm:cxn modelId="{3F0788B5-DB1E-45AF-8220-4AE47B26664F}" type="presOf" srcId="{21CD24C4-B814-4278-ADEF-924DB1CB6126}" destId="{A61D85D2-A8B7-43F0-B16D-83FAEFD636B8}" srcOrd="0" destOrd="1" presId="urn:microsoft.com/office/officeart/2005/8/layout/chevron2"/>
    <dgm:cxn modelId="{351F2DD4-84CF-4B48-8D07-D62EC29D1953}" type="presOf" srcId="{19F8D6ED-86F4-4D0F-81AD-B11B2C76C519}" destId="{756DDB6A-1144-48D1-A128-122FEEAEDCA3}" srcOrd="0" destOrd="1" presId="urn:microsoft.com/office/officeart/2005/8/layout/chevron2"/>
    <dgm:cxn modelId="{9A7A03E5-D679-4724-AC93-B41297806E3B}" type="presOf" srcId="{E9DF9E2B-38B4-482A-9974-E84F64325005}" destId="{D3983A72-9398-4211-8694-9A7C7ABDCDAD}" srcOrd="0" destOrd="0" presId="urn:microsoft.com/office/officeart/2005/8/layout/chevron2"/>
    <dgm:cxn modelId="{EAD90E54-6877-4175-A98F-E844F6F5A687}" type="presOf" srcId="{04AD80C3-EA1B-4BFC-B3BE-68E5A306388A}" destId="{69D5CDF3-C47F-4A71-8128-D873A20B9459}" srcOrd="0" destOrd="0" presId="urn:microsoft.com/office/officeart/2005/8/layout/chevron2"/>
    <dgm:cxn modelId="{23451753-2761-4B7B-838A-BC398402471E}" type="presParOf" srcId="{DE20A54F-0DA3-4884-9E23-1DDFD3635A7C}" destId="{75A17D5B-C507-42D7-8DDE-98A86F6B539B}" srcOrd="0" destOrd="0" presId="urn:microsoft.com/office/officeart/2005/8/layout/chevron2"/>
    <dgm:cxn modelId="{6B5591EF-E352-4D61-A349-3C972D349014}" type="presParOf" srcId="{75A17D5B-C507-42D7-8DDE-98A86F6B539B}" destId="{3A9F1E13-4AEE-493D-8619-084CFF04348A}" srcOrd="0" destOrd="0" presId="urn:microsoft.com/office/officeart/2005/8/layout/chevron2"/>
    <dgm:cxn modelId="{05F69E36-FFF3-49FF-9DAE-B3B18B1AB2A4}" type="presParOf" srcId="{75A17D5B-C507-42D7-8DDE-98A86F6B539B}" destId="{756DDB6A-1144-48D1-A128-122FEEAEDCA3}" srcOrd="1" destOrd="0" presId="urn:microsoft.com/office/officeart/2005/8/layout/chevron2"/>
    <dgm:cxn modelId="{5E219694-74A7-4C99-9061-3921F9743D29}" type="presParOf" srcId="{DE20A54F-0DA3-4884-9E23-1DDFD3635A7C}" destId="{93261159-9712-4508-A464-2290E4B1CE97}" srcOrd="1" destOrd="0" presId="urn:microsoft.com/office/officeart/2005/8/layout/chevron2"/>
    <dgm:cxn modelId="{6159B5A0-A6E1-4265-8E65-F802565B9778}" type="presParOf" srcId="{DE20A54F-0DA3-4884-9E23-1DDFD3635A7C}" destId="{F91D7BEB-2E4F-4AB2-B0BA-98D0D7C42B39}" srcOrd="2" destOrd="0" presId="urn:microsoft.com/office/officeart/2005/8/layout/chevron2"/>
    <dgm:cxn modelId="{1A9F1938-495C-4889-843A-22048853E0AF}" type="presParOf" srcId="{F91D7BEB-2E4F-4AB2-B0BA-98D0D7C42B39}" destId="{D3983A72-9398-4211-8694-9A7C7ABDCDAD}" srcOrd="0" destOrd="0" presId="urn:microsoft.com/office/officeart/2005/8/layout/chevron2"/>
    <dgm:cxn modelId="{E8E66821-BBC2-46B4-A813-2FB102DA4E8F}" type="presParOf" srcId="{F91D7BEB-2E4F-4AB2-B0BA-98D0D7C42B39}" destId="{A61D85D2-A8B7-43F0-B16D-83FAEFD636B8}" srcOrd="1" destOrd="0" presId="urn:microsoft.com/office/officeart/2005/8/layout/chevron2"/>
    <dgm:cxn modelId="{7F9928E0-3933-43C3-A9BE-B81975931EA4}" type="presParOf" srcId="{DE20A54F-0DA3-4884-9E23-1DDFD3635A7C}" destId="{2C0BDBA7-6FA3-4DDB-9BE4-F0AB4F1FF7FB}" srcOrd="3" destOrd="0" presId="urn:microsoft.com/office/officeart/2005/8/layout/chevron2"/>
    <dgm:cxn modelId="{C09EF025-1BFF-40B9-9C52-B361333FA4FA}" type="presParOf" srcId="{DE20A54F-0DA3-4884-9E23-1DDFD3635A7C}" destId="{30481E9E-5398-41FC-8DB2-F43015CCF0B3}" srcOrd="4" destOrd="0" presId="urn:microsoft.com/office/officeart/2005/8/layout/chevron2"/>
    <dgm:cxn modelId="{3D622D5B-C220-41C0-B108-46D5231B84AD}" type="presParOf" srcId="{30481E9E-5398-41FC-8DB2-F43015CCF0B3}" destId="{69D5CDF3-C47F-4A71-8128-D873A20B9459}" srcOrd="0" destOrd="0" presId="urn:microsoft.com/office/officeart/2005/8/layout/chevron2"/>
    <dgm:cxn modelId="{458328A9-CD4D-428F-812D-49363498A9B0}" type="presParOf" srcId="{30481E9E-5398-41FC-8DB2-F43015CCF0B3}" destId="{0F184251-CB16-4E4D-8D7C-2234CD9606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6F6C4-0C14-4542-BECE-80C3192D7FEA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DF58697-A35D-47AD-94AD-33C8461AD9C4}">
      <dgm:prSet phldrT="[Texte]"/>
      <dgm:spPr/>
      <dgm:t>
        <a:bodyPr/>
        <a:lstStyle/>
        <a:p>
          <a:r>
            <a:rPr lang="fr-FR" dirty="0"/>
            <a:t>Livret de suivi de formation</a:t>
          </a:r>
        </a:p>
      </dgm:t>
    </dgm:pt>
    <dgm:pt modelId="{4AD26A0E-B76E-4FF8-B396-AE85578F66FD}" type="parTrans" cxnId="{52834315-A7B5-4D6E-83C4-A159DD8374D3}">
      <dgm:prSet/>
      <dgm:spPr/>
      <dgm:t>
        <a:bodyPr/>
        <a:lstStyle/>
        <a:p>
          <a:endParaRPr lang="fr-FR"/>
        </a:p>
      </dgm:t>
    </dgm:pt>
    <dgm:pt modelId="{51B4C7C7-F262-4944-8ADF-67F28908F103}" type="sibTrans" cxnId="{52834315-A7B5-4D6E-83C4-A159DD8374D3}">
      <dgm:prSet/>
      <dgm:spPr/>
      <dgm:t>
        <a:bodyPr/>
        <a:lstStyle/>
        <a:p>
          <a:endParaRPr lang="fr-FR"/>
        </a:p>
      </dgm:t>
    </dgm:pt>
    <dgm:pt modelId="{2325F78C-FED4-4282-B207-0575C3A713D0}">
      <dgm:prSet phldrT="[Texte]"/>
      <dgm:spPr/>
      <dgm:t>
        <a:bodyPr/>
        <a:lstStyle/>
        <a:p>
          <a:r>
            <a:rPr lang="fr-FR" dirty="0"/>
            <a:t>Livret de formation en vue des examens</a:t>
          </a:r>
        </a:p>
      </dgm:t>
    </dgm:pt>
    <dgm:pt modelId="{12854B6E-8D08-43DB-BB65-BB8AD6C36405}" type="parTrans" cxnId="{AB214D50-3DB5-4139-8834-364F870C5284}">
      <dgm:prSet/>
      <dgm:spPr/>
      <dgm:t>
        <a:bodyPr/>
        <a:lstStyle/>
        <a:p>
          <a:endParaRPr lang="fr-FR"/>
        </a:p>
      </dgm:t>
    </dgm:pt>
    <dgm:pt modelId="{3B19D988-AE89-40C8-BFF5-3E2022BA1504}" type="sibTrans" cxnId="{AB214D50-3DB5-4139-8834-364F870C5284}">
      <dgm:prSet/>
      <dgm:spPr/>
      <dgm:t>
        <a:bodyPr/>
        <a:lstStyle/>
        <a:p>
          <a:endParaRPr lang="fr-FR"/>
        </a:p>
      </dgm:t>
    </dgm:pt>
    <dgm:pt modelId="{2F107B0A-C5C8-4D87-AD89-B422E3F532B5}" type="pres">
      <dgm:prSet presAssocID="{1FD6F6C4-0C14-4542-BECE-80C3192D7FE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F661232-E2DE-4E43-ABF7-6C350E56B56A}" type="pres">
      <dgm:prSet presAssocID="{1FD6F6C4-0C14-4542-BECE-80C3192D7FE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46A636-C512-4536-99CD-13893D3C3509}" type="pres">
      <dgm:prSet presAssocID="{1FD6F6C4-0C14-4542-BECE-80C3192D7FE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065EC419-51C8-48A6-BE30-DFE0B525D7AA}" type="pres">
      <dgm:prSet presAssocID="{1FD6F6C4-0C14-4542-BECE-80C3192D7FE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8E9E1-EC7F-43F9-8109-F9FA294BDC6B}" type="pres">
      <dgm:prSet presAssocID="{1FD6F6C4-0C14-4542-BECE-80C3192D7FE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5F309F3-6E80-421C-97A2-84D091840996}" type="pres">
      <dgm:prSet presAssocID="{1FD6F6C4-0C14-4542-BECE-80C3192D7FEA}" presName="TopArrow" presStyleLbl="node1" presStyleIdx="0" presStyleCnt="2"/>
      <dgm:spPr/>
    </dgm:pt>
    <dgm:pt modelId="{A30061A4-12A6-4592-A080-447F95CC6644}" type="pres">
      <dgm:prSet presAssocID="{1FD6F6C4-0C14-4542-BECE-80C3192D7FEA}" presName="BottomArrow" presStyleLbl="node1" presStyleIdx="1" presStyleCnt="2"/>
      <dgm:spPr/>
    </dgm:pt>
  </dgm:ptLst>
  <dgm:cxnLst>
    <dgm:cxn modelId="{16012E1F-216B-4664-B899-CBE9AF009E66}" type="presOf" srcId="{2325F78C-FED4-4282-B207-0575C3A713D0}" destId="{065EC419-51C8-48A6-BE30-DFE0B525D7AA}" srcOrd="0" destOrd="0" presId="urn:microsoft.com/office/officeart/2009/layout/ReverseList"/>
    <dgm:cxn modelId="{2C805255-F78A-47CE-A4C6-A99C822763D6}" type="presOf" srcId="{1FD6F6C4-0C14-4542-BECE-80C3192D7FEA}" destId="{2F107B0A-C5C8-4D87-AD89-B422E3F532B5}" srcOrd="0" destOrd="0" presId="urn:microsoft.com/office/officeart/2009/layout/ReverseList"/>
    <dgm:cxn modelId="{76A241E1-9089-4169-A917-F7CB1B2420CC}" type="presOf" srcId="{4DF58697-A35D-47AD-94AD-33C8461AD9C4}" destId="{FF661232-E2DE-4E43-ABF7-6C350E56B56A}" srcOrd="0" destOrd="0" presId="urn:microsoft.com/office/officeart/2009/layout/ReverseList"/>
    <dgm:cxn modelId="{52834315-A7B5-4D6E-83C4-A159DD8374D3}" srcId="{1FD6F6C4-0C14-4542-BECE-80C3192D7FEA}" destId="{4DF58697-A35D-47AD-94AD-33C8461AD9C4}" srcOrd="0" destOrd="0" parTransId="{4AD26A0E-B76E-4FF8-B396-AE85578F66FD}" sibTransId="{51B4C7C7-F262-4944-8ADF-67F28908F103}"/>
    <dgm:cxn modelId="{4A783872-333A-4760-92CD-189646A1609C}" type="presOf" srcId="{2325F78C-FED4-4282-B207-0575C3A713D0}" destId="{E858E9E1-EC7F-43F9-8109-F9FA294BDC6B}" srcOrd="1" destOrd="0" presId="urn:microsoft.com/office/officeart/2009/layout/ReverseList"/>
    <dgm:cxn modelId="{AB214D50-3DB5-4139-8834-364F870C5284}" srcId="{1FD6F6C4-0C14-4542-BECE-80C3192D7FEA}" destId="{2325F78C-FED4-4282-B207-0575C3A713D0}" srcOrd="1" destOrd="0" parTransId="{12854B6E-8D08-43DB-BB65-BB8AD6C36405}" sibTransId="{3B19D988-AE89-40C8-BFF5-3E2022BA1504}"/>
    <dgm:cxn modelId="{DCE73D84-7092-442B-ADB5-E1C35A153584}" type="presOf" srcId="{4DF58697-A35D-47AD-94AD-33C8461AD9C4}" destId="{1C46A636-C512-4536-99CD-13893D3C3509}" srcOrd="1" destOrd="0" presId="urn:microsoft.com/office/officeart/2009/layout/ReverseList"/>
    <dgm:cxn modelId="{2B34461C-3CDF-4731-8AFD-B67F10858025}" type="presParOf" srcId="{2F107B0A-C5C8-4D87-AD89-B422E3F532B5}" destId="{FF661232-E2DE-4E43-ABF7-6C350E56B56A}" srcOrd="0" destOrd="0" presId="urn:microsoft.com/office/officeart/2009/layout/ReverseList"/>
    <dgm:cxn modelId="{818720EB-7D64-4863-B54C-3346C6794B57}" type="presParOf" srcId="{2F107B0A-C5C8-4D87-AD89-B422E3F532B5}" destId="{1C46A636-C512-4536-99CD-13893D3C3509}" srcOrd="1" destOrd="0" presId="urn:microsoft.com/office/officeart/2009/layout/ReverseList"/>
    <dgm:cxn modelId="{D82FC272-B26C-4DB5-8F54-BAD1BA6E48BF}" type="presParOf" srcId="{2F107B0A-C5C8-4D87-AD89-B422E3F532B5}" destId="{065EC419-51C8-48A6-BE30-DFE0B525D7AA}" srcOrd="2" destOrd="0" presId="urn:microsoft.com/office/officeart/2009/layout/ReverseList"/>
    <dgm:cxn modelId="{D4EF4CE2-AB31-49D2-8586-3B9A4F17CE3B}" type="presParOf" srcId="{2F107B0A-C5C8-4D87-AD89-B422E3F532B5}" destId="{E858E9E1-EC7F-43F9-8109-F9FA294BDC6B}" srcOrd="3" destOrd="0" presId="urn:microsoft.com/office/officeart/2009/layout/ReverseList"/>
    <dgm:cxn modelId="{24711D7D-0230-4123-9EA9-CB55E9D0B6AA}" type="presParOf" srcId="{2F107B0A-C5C8-4D87-AD89-B422E3F532B5}" destId="{65F309F3-6E80-421C-97A2-84D091840996}" srcOrd="4" destOrd="0" presId="urn:microsoft.com/office/officeart/2009/layout/ReverseList"/>
    <dgm:cxn modelId="{DFD3EB3F-7E9E-4C2E-95D6-964E8BE0FDFF}" type="presParOf" srcId="{2F107B0A-C5C8-4D87-AD89-B422E3F532B5}" destId="{A30061A4-12A6-4592-A080-447F95CC664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26D45-42EF-4026-AEE7-4808EAD6B58E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3FBB584-ABAD-4B41-BF5B-B93CC09B4523}">
      <dgm:prSet phldrT="[Texte]"/>
      <dgm:spPr/>
      <dgm:t>
        <a:bodyPr/>
        <a:lstStyle/>
        <a:p>
          <a:r>
            <a:rPr lang="fr-FR" dirty="0"/>
            <a:t>Stage en entreprise</a:t>
          </a:r>
        </a:p>
      </dgm:t>
    </dgm:pt>
    <dgm:pt modelId="{D75D46C8-7C47-4DAD-B1BA-1867F79110E0}" type="parTrans" cxnId="{B94DA220-9E8D-4575-B1F7-DD03230BEDE8}">
      <dgm:prSet/>
      <dgm:spPr/>
      <dgm:t>
        <a:bodyPr/>
        <a:lstStyle/>
        <a:p>
          <a:endParaRPr lang="fr-FR"/>
        </a:p>
      </dgm:t>
    </dgm:pt>
    <dgm:pt modelId="{A97D74BB-2D1B-4C02-AD6A-CEA2AE3A7F36}" type="sibTrans" cxnId="{B94DA220-9E8D-4575-B1F7-DD03230BEDE8}">
      <dgm:prSet/>
      <dgm:spPr/>
      <dgm:t>
        <a:bodyPr/>
        <a:lstStyle/>
        <a:p>
          <a:endParaRPr lang="fr-FR"/>
        </a:p>
      </dgm:t>
    </dgm:pt>
    <dgm:pt modelId="{3E5B6B74-2463-45E7-947A-A5F821403500}">
      <dgm:prSet phldrT="[Texte]" custT="1"/>
      <dgm:spPr/>
      <dgm:t>
        <a:bodyPr/>
        <a:lstStyle/>
        <a:p>
          <a:r>
            <a:rPr lang="fr-FR" sz="1400" dirty="0"/>
            <a:t>Formation initiale</a:t>
          </a:r>
        </a:p>
      </dgm:t>
    </dgm:pt>
    <dgm:pt modelId="{7C382740-6D2E-420E-9409-AF1429F323E8}" type="parTrans" cxnId="{C117BAC4-7FD5-4457-88AF-9A3F69A658CD}">
      <dgm:prSet/>
      <dgm:spPr/>
      <dgm:t>
        <a:bodyPr/>
        <a:lstStyle/>
        <a:p>
          <a:endParaRPr lang="fr-FR"/>
        </a:p>
      </dgm:t>
    </dgm:pt>
    <dgm:pt modelId="{F01915AE-1E11-46D3-9B1C-C282BD8B673B}" type="sibTrans" cxnId="{C117BAC4-7FD5-4457-88AF-9A3F69A658CD}">
      <dgm:prSet/>
      <dgm:spPr/>
      <dgm:t>
        <a:bodyPr/>
        <a:lstStyle/>
        <a:p>
          <a:endParaRPr lang="fr-FR"/>
        </a:p>
      </dgm:t>
    </dgm:pt>
    <dgm:pt modelId="{26D158A0-7DE8-4FAD-A836-A5B6ABC6B1CE}">
      <dgm:prSet phldrT="[Texte]" custT="1"/>
      <dgm:spPr/>
      <dgm:t>
        <a:bodyPr/>
        <a:lstStyle/>
        <a:p>
          <a:r>
            <a:rPr lang="fr-FR" sz="1400" dirty="0"/>
            <a:t>Règles précises : </a:t>
          </a:r>
        </a:p>
      </dgm:t>
    </dgm:pt>
    <dgm:pt modelId="{786B7080-6A4C-448A-8C39-990304E2FD9F}" type="parTrans" cxnId="{C2576D24-1BC6-45A9-B933-F547BD8D5B6A}">
      <dgm:prSet/>
      <dgm:spPr/>
      <dgm:t>
        <a:bodyPr/>
        <a:lstStyle/>
        <a:p>
          <a:endParaRPr lang="fr-FR"/>
        </a:p>
      </dgm:t>
    </dgm:pt>
    <dgm:pt modelId="{C1B3F411-4221-4766-BC2A-46106B61E9DF}" type="sibTrans" cxnId="{C2576D24-1BC6-45A9-B933-F547BD8D5B6A}">
      <dgm:prSet/>
      <dgm:spPr/>
      <dgm:t>
        <a:bodyPr/>
        <a:lstStyle/>
        <a:p>
          <a:endParaRPr lang="fr-FR"/>
        </a:p>
      </dgm:t>
    </dgm:pt>
    <dgm:pt modelId="{9213A17B-4912-434A-B803-2262C04B241D}">
      <dgm:prSet phldrT="[Texte]"/>
      <dgm:spPr/>
      <dgm:t>
        <a:bodyPr/>
        <a:lstStyle/>
        <a:p>
          <a:r>
            <a:rPr lang="fr-FR" dirty="0"/>
            <a:t>Période de formation professionnelle continue</a:t>
          </a:r>
        </a:p>
      </dgm:t>
    </dgm:pt>
    <dgm:pt modelId="{77254A4E-0821-4369-B259-1FEE12CB9B7B}" type="parTrans" cxnId="{DCE0BA90-3507-4CC9-A223-B26C95DB8C4A}">
      <dgm:prSet/>
      <dgm:spPr/>
      <dgm:t>
        <a:bodyPr/>
        <a:lstStyle/>
        <a:p>
          <a:endParaRPr lang="fr-FR"/>
        </a:p>
      </dgm:t>
    </dgm:pt>
    <dgm:pt modelId="{7DA5D443-EC58-43C3-A687-C0D05FA70246}" type="sibTrans" cxnId="{DCE0BA90-3507-4CC9-A223-B26C95DB8C4A}">
      <dgm:prSet/>
      <dgm:spPr/>
      <dgm:t>
        <a:bodyPr/>
        <a:lstStyle/>
        <a:p>
          <a:endParaRPr lang="fr-FR"/>
        </a:p>
      </dgm:t>
    </dgm:pt>
    <dgm:pt modelId="{579B297B-F8B7-4F65-B7BE-A060655F0FCC}">
      <dgm:prSet phldrT="[Texte]" custT="1"/>
      <dgm:spPr/>
      <dgm:t>
        <a:bodyPr/>
        <a:lstStyle/>
        <a:p>
          <a:r>
            <a:rPr lang="fr-FR" sz="1400" dirty="0"/>
            <a:t>Formation continue</a:t>
          </a:r>
        </a:p>
      </dgm:t>
    </dgm:pt>
    <dgm:pt modelId="{EEF041FB-9AB1-451E-B482-24324EFB4796}" type="parTrans" cxnId="{5AD85C4C-C343-4A7F-BB83-42E458F2D98C}">
      <dgm:prSet/>
      <dgm:spPr/>
      <dgm:t>
        <a:bodyPr/>
        <a:lstStyle/>
        <a:p>
          <a:endParaRPr lang="fr-FR"/>
        </a:p>
      </dgm:t>
    </dgm:pt>
    <dgm:pt modelId="{DF507F2C-112E-4838-82E4-6FD5341BC5E2}" type="sibTrans" cxnId="{5AD85C4C-C343-4A7F-BB83-42E458F2D98C}">
      <dgm:prSet/>
      <dgm:spPr/>
      <dgm:t>
        <a:bodyPr/>
        <a:lstStyle/>
        <a:p>
          <a:endParaRPr lang="fr-FR"/>
        </a:p>
      </dgm:t>
    </dgm:pt>
    <dgm:pt modelId="{C30DAB42-BA59-458E-BE05-704F592FB449}">
      <dgm:prSet phldrT="[Texte]" custT="1"/>
      <dgm:spPr/>
      <dgm:t>
        <a:bodyPr/>
        <a:lstStyle/>
        <a:p>
          <a:r>
            <a:rPr lang="fr-FR" sz="1400" dirty="0"/>
            <a:t>Explicitation des types de périodes en entreprise :</a:t>
          </a:r>
        </a:p>
      </dgm:t>
    </dgm:pt>
    <dgm:pt modelId="{0394011B-74A1-47B4-9872-B0C65572320A}" type="parTrans" cxnId="{493F7A6F-B37E-4203-BFFA-E2CF27E12BDF}">
      <dgm:prSet/>
      <dgm:spPr/>
      <dgm:t>
        <a:bodyPr/>
        <a:lstStyle/>
        <a:p>
          <a:endParaRPr lang="fr-FR"/>
        </a:p>
      </dgm:t>
    </dgm:pt>
    <dgm:pt modelId="{789047D1-0034-4E29-A88D-25050065736C}" type="sibTrans" cxnId="{493F7A6F-B37E-4203-BFFA-E2CF27E12BDF}">
      <dgm:prSet/>
      <dgm:spPr/>
      <dgm:t>
        <a:bodyPr/>
        <a:lstStyle/>
        <a:p>
          <a:endParaRPr lang="fr-FR"/>
        </a:p>
      </dgm:t>
    </dgm:pt>
    <dgm:pt modelId="{9202EE44-BEE6-4D13-BBF2-78D8F14A41B2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Convention de stage tripartite</a:t>
          </a:r>
        </a:p>
      </dgm:t>
    </dgm:pt>
    <dgm:pt modelId="{1FAC2129-24DC-4C2E-9243-DFAA57636797}" type="parTrans" cxnId="{1A5946DD-CEFF-4D71-9BA4-F783A6013459}">
      <dgm:prSet/>
      <dgm:spPr/>
      <dgm:t>
        <a:bodyPr/>
        <a:lstStyle/>
        <a:p>
          <a:endParaRPr lang="fr-FR"/>
        </a:p>
      </dgm:t>
    </dgm:pt>
    <dgm:pt modelId="{6FC686C0-E869-4AD2-8EC8-AA94764FC94D}" type="sibTrans" cxnId="{1A5946DD-CEFF-4D71-9BA4-F783A6013459}">
      <dgm:prSet/>
      <dgm:spPr/>
      <dgm:t>
        <a:bodyPr/>
        <a:lstStyle/>
        <a:p>
          <a:endParaRPr lang="fr-FR"/>
        </a:p>
      </dgm:t>
    </dgm:pt>
    <dgm:pt modelId="{812EB23C-6BCC-4B4A-865C-24D5E5022BF8}">
      <dgm:prSet phldrT="[Texte]" custT="1"/>
      <dgm:spPr/>
      <dgm:t>
        <a:bodyPr/>
        <a:lstStyle/>
        <a:p>
          <a:r>
            <a:rPr lang="fr-FR" sz="1400" dirty="0"/>
            <a:t>Soumis au Code de l’Education</a:t>
          </a:r>
        </a:p>
      </dgm:t>
    </dgm:pt>
    <dgm:pt modelId="{82E4850A-F305-4206-987C-BA46D73BA7C6}" type="parTrans" cxnId="{D9441EE4-A028-4CFF-A32D-FD6293077868}">
      <dgm:prSet/>
      <dgm:spPr/>
      <dgm:t>
        <a:bodyPr/>
        <a:lstStyle/>
        <a:p>
          <a:endParaRPr lang="fr-FR"/>
        </a:p>
      </dgm:t>
    </dgm:pt>
    <dgm:pt modelId="{B97F7410-8AAE-49B7-9FB3-EB575B721BA6}" type="sibTrans" cxnId="{D9441EE4-A028-4CFF-A32D-FD6293077868}">
      <dgm:prSet/>
      <dgm:spPr/>
      <dgm:t>
        <a:bodyPr/>
        <a:lstStyle/>
        <a:p>
          <a:endParaRPr lang="fr-FR"/>
        </a:p>
      </dgm:t>
    </dgm:pt>
    <dgm:pt modelId="{783F19A4-1399-4390-8E45-DD869F7253A7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Durée maximale de 6 mois</a:t>
          </a:r>
        </a:p>
      </dgm:t>
    </dgm:pt>
    <dgm:pt modelId="{BAADFE5F-1BC7-4331-A7E8-5B42DFCBAE8E}" type="sibTrans" cxnId="{77FA702D-6F7A-4B4F-A92C-752FAEE64D86}">
      <dgm:prSet/>
      <dgm:spPr/>
      <dgm:t>
        <a:bodyPr/>
        <a:lstStyle/>
        <a:p>
          <a:endParaRPr lang="fr-FR"/>
        </a:p>
      </dgm:t>
    </dgm:pt>
    <dgm:pt modelId="{F2F4E140-143B-4DEC-A5DD-957A239EC9DD}" type="parTrans" cxnId="{77FA702D-6F7A-4B4F-A92C-752FAEE64D86}">
      <dgm:prSet/>
      <dgm:spPr/>
      <dgm:t>
        <a:bodyPr/>
        <a:lstStyle/>
        <a:p>
          <a:endParaRPr lang="fr-FR"/>
        </a:p>
      </dgm:t>
    </dgm:pt>
    <dgm:pt modelId="{90BCFBAA-F2DA-4106-9928-E3DE8BF26DF1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Gratification obligatoire si durée &gt; à 2 mois</a:t>
          </a:r>
        </a:p>
      </dgm:t>
    </dgm:pt>
    <dgm:pt modelId="{F999CEED-FC7E-45D9-9B44-FBDC82DD966F}" type="sibTrans" cxnId="{B81AA7F3-1FB4-4D19-811A-78B099F8623C}">
      <dgm:prSet/>
      <dgm:spPr/>
      <dgm:t>
        <a:bodyPr/>
        <a:lstStyle/>
        <a:p>
          <a:endParaRPr lang="fr-FR"/>
        </a:p>
      </dgm:t>
    </dgm:pt>
    <dgm:pt modelId="{29C1ACA7-FE3B-417A-8028-38DB86C1F4E5}" type="parTrans" cxnId="{B81AA7F3-1FB4-4D19-811A-78B099F8623C}">
      <dgm:prSet/>
      <dgm:spPr/>
      <dgm:t>
        <a:bodyPr/>
        <a:lstStyle/>
        <a:p>
          <a:endParaRPr lang="fr-FR"/>
        </a:p>
      </dgm:t>
    </dgm:pt>
    <dgm:pt modelId="{B36539AD-8C86-47ED-B3A2-8BBBCAA2DE9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Suivi pédagogique</a:t>
          </a:r>
        </a:p>
      </dgm:t>
    </dgm:pt>
    <dgm:pt modelId="{599F96C0-60A6-4594-AA52-DF48B68682D5}" type="sibTrans" cxnId="{95003CF2-64AE-4C5F-A50A-68B7D60CEA51}">
      <dgm:prSet/>
      <dgm:spPr/>
      <dgm:t>
        <a:bodyPr/>
        <a:lstStyle/>
        <a:p>
          <a:endParaRPr lang="fr-FR"/>
        </a:p>
      </dgm:t>
    </dgm:pt>
    <dgm:pt modelId="{4CFB37D8-0C96-4D72-88D9-6BDDAF2C3DE5}" type="parTrans" cxnId="{95003CF2-64AE-4C5F-A50A-68B7D60CEA51}">
      <dgm:prSet/>
      <dgm:spPr/>
      <dgm:t>
        <a:bodyPr/>
        <a:lstStyle/>
        <a:p>
          <a:endParaRPr lang="fr-FR"/>
        </a:p>
      </dgm:t>
    </dgm:pt>
    <dgm:pt modelId="{8C6E56DB-DBC2-4441-8072-7BADAE3572AF}">
      <dgm:prSet phldrT="[Texte]" custT="1"/>
      <dgm:spPr/>
      <dgm:t>
        <a:bodyPr/>
        <a:lstStyle/>
        <a:p>
          <a:r>
            <a:rPr lang="fr-FR" sz="1400" dirty="0"/>
            <a:t>Soumis au Code du travail</a:t>
          </a:r>
        </a:p>
      </dgm:t>
    </dgm:pt>
    <dgm:pt modelId="{21CEA641-0354-4EDC-9864-53A742BC03EE}" type="parTrans" cxnId="{9CFAE2B3-3E86-4863-9395-158468FF7DBD}">
      <dgm:prSet/>
      <dgm:spPr/>
      <dgm:t>
        <a:bodyPr/>
        <a:lstStyle/>
        <a:p>
          <a:endParaRPr lang="fr-FR"/>
        </a:p>
      </dgm:t>
    </dgm:pt>
    <dgm:pt modelId="{E1CA7BD1-1006-4EDB-B706-60895EB12640}" type="sibTrans" cxnId="{9CFAE2B3-3E86-4863-9395-158468FF7DBD}">
      <dgm:prSet/>
      <dgm:spPr/>
      <dgm:t>
        <a:bodyPr/>
        <a:lstStyle/>
        <a:p>
          <a:endParaRPr lang="fr-FR"/>
        </a:p>
      </dgm:t>
    </dgm:pt>
    <dgm:pt modelId="{A552B12F-D322-4E09-AAC1-EE18ABBA6B47}">
      <dgm:prSet phldrT="[Texte]" custT="1"/>
      <dgm:spPr/>
      <dgm:t>
        <a:bodyPr/>
        <a:lstStyle/>
        <a:p>
          <a:r>
            <a:rPr lang="fr-FR" sz="1400" dirty="0"/>
            <a:t>Pas de mention explicite de « convention de stage »</a:t>
          </a:r>
        </a:p>
      </dgm:t>
    </dgm:pt>
    <dgm:pt modelId="{D0A5BDC7-75C3-4EDF-9F79-44AE0AFE3847}" type="parTrans" cxnId="{690B8C0D-04DF-430B-92F0-8C3F50A61125}">
      <dgm:prSet/>
      <dgm:spPr/>
      <dgm:t>
        <a:bodyPr/>
        <a:lstStyle/>
        <a:p>
          <a:endParaRPr lang="fr-FR"/>
        </a:p>
      </dgm:t>
    </dgm:pt>
    <dgm:pt modelId="{B5F0E89D-842D-48C2-8A80-004D54B8CC4A}" type="sibTrans" cxnId="{690B8C0D-04DF-430B-92F0-8C3F50A61125}">
      <dgm:prSet/>
      <dgm:spPr/>
      <dgm:t>
        <a:bodyPr/>
        <a:lstStyle/>
        <a:p>
          <a:endParaRPr lang="fr-FR"/>
        </a:p>
      </dgm:t>
    </dgm:pt>
    <dgm:pt modelId="{A1AB1BB5-FDA5-40F7-9D98-198A95785BA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Les PMSMP : découverte d’un métier</a:t>
          </a:r>
        </a:p>
      </dgm:t>
    </dgm:pt>
    <dgm:pt modelId="{02172273-03AA-4722-A9DD-E1920B12066F}" type="parTrans" cxnId="{CB39EF65-10A0-498E-AAC2-E0FCC63C042E}">
      <dgm:prSet/>
      <dgm:spPr/>
      <dgm:t>
        <a:bodyPr/>
        <a:lstStyle/>
        <a:p>
          <a:endParaRPr lang="fr-FR"/>
        </a:p>
      </dgm:t>
    </dgm:pt>
    <dgm:pt modelId="{BEC85650-3409-45AD-90B6-6FEFE318B43C}" type="sibTrans" cxnId="{CB39EF65-10A0-498E-AAC2-E0FCC63C042E}">
      <dgm:prSet/>
      <dgm:spPr/>
      <dgm:t>
        <a:bodyPr/>
        <a:lstStyle/>
        <a:p>
          <a:endParaRPr lang="fr-FR"/>
        </a:p>
      </dgm:t>
    </dgm:pt>
    <dgm:pt modelId="{45A6B2BB-E790-4257-A934-136D341035CA}">
      <dgm:prSet phldrT="[Texte]"/>
      <dgm:spPr/>
      <dgm:t>
        <a:bodyPr/>
        <a:lstStyle/>
        <a:p>
          <a:endParaRPr lang="fr-FR" sz="1300" dirty="0"/>
        </a:p>
      </dgm:t>
    </dgm:pt>
    <dgm:pt modelId="{070E8F16-A5C4-475C-A383-388E7FB51D99}" type="parTrans" cxnId="{36DA56C7-73C1-4D1A-B748-12542F00905F}">
      <dgm:prSet/>
      <dgm:spPr/>
      <dgm:t>
        <a:bodyPr/>
        <a:lstStyle/>
        <a:p>
          <a:endParaRPr lang="fr-FR"/>
        </a:p>
      </dgm:t>
    </dgm:pt>
    <dgm:pt modelId="{6A86B129-86DD-4F82-9A91-96109A0FCEB0}" type="sibTrans" cxnId="{36DA56C7-73C1-4D1A-B748-12542F00905F}">
      <dgm:prSet/>
      <dgm:spPr/>
      <dgm:t>
        <a:bodyPr/>
        <a:lstStyle/>
        <a:p>
          <a:endParaRPr lang="fr-FR"/>
        </a:p>
      </dgm:t>
    </dgm:pt>
    <dgm:pt modelId="{37B79A1B-9928-4F6B-99B4-32BD7F00BB5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Les périodes d’application en entreprise : France Travail</a:t>
          </a:r>
        </a:p>
      </dgm:t>
    </dgm:pt>
    <dgm:pt modelId="{A5BA6C71-C6B3-4FFA-82EB-CB0D6E8B8343}" type="sibTrans" cxnId="{04AA7935-4BF5-4E23-9981-698714117C1C}">
      <dgm:prSet/>
      <dgm:spPr/>
      <dgm:t>
        <a:bodyPr/>
        <a:lstStyle/>
        <a:p>
          <a:endParaRPr lang="fr-FR"/>
        </a:p>
      </dgm:t>
    </dgm:pt>
    <dgm:pt modelId="{F3D5349A-88EE-48E4-AC93-6559E48CC0E9}" type="parTrans" cxnId="{04AA7935-4BF5-4E23-9981-698714117C1C}">
      <dgm:prSet/>
      <dgm:spPr/>
      <dgm:t>
        <a:bodyPr/>
        <a:lstStyle/>
        <a:p>
          <a:endParaRPr lang="fr-FR"/>
        </a:p>
      </dgm:t>
    </dgm:pt>
    <dgm:pt modelId="{63F07469-C3A1-4CA1-AC0B-7D46C5A24316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400" dirty="0"/>
            <a:t>Les PFMP : Intégrées dans les certifications </a:t>
          </a:r>
        </a:p>
      </dgm:t>
    </dgm:pt>
    <dgm:pt modelId="{9F4CC30C-BED4-4EA9-901C-024374086920}" type="sibTrans" cxnId="{BFA80917-9BA5-434F-A2B8-D580EA07B15E}">
      <dgm:prSet/>
      <dgm:spPr/>
      <dgm:t>
        <a:bodyPr/>
        <a:lstStyle/>
        <a:p>
          <a:endParaRPr lang="fr-FR"/>
        </a:p>
      </dgm:t>
    </dgm:pt>
    <dgm:pt modelId="{DA57F7F8-803C-4BC4-825B-9E36711A0A24}" type="parTrans" cxnId="{BFA80917-9BA5-434F-A2B8-D580EA07B15E}">
      <dgm:prSet/>
      <dgm:spPr/>
      <dgm:t>
        <a:bodyPr/>
        <a:lstStyle/>
        <a:p>
          <a:endParaRPr lang="fr-FR"/>
        </a:p>
      </dgm:t>
    </dgm:pt>
    <dgm:pt modelId="{38484E97-09F0-4C50-9939-69FE26B20C8E}" type="pres">
      <dgm:prSet presAssocID="{77E26D45-42EF-4026-AEE7-4808EAD6B5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88E0D89-C80D-4012-B899-902E26596733}" type="pres">
      <dgm:prSet presAssocID="{53FBB584-ABAD-4B41-BF5B-B93CC09B4523}" presName="linNode" presStyleCnt="0"/>
      <dgm:spPr/>
    </dgm:pt>
    <dgm:pt modelId="{CB256FCB-CC13-46A9-BAD9-D03F703A9079}" type="pres">
      <dgm:prSet presAssocID="{53FBB584-ABAD-4B41-BF5B-B93CC09B452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FA4EDA-08F7-4437-9BDA-D0C3004374F7}" type="pres">
      <dgm:prSet presAssocID="{53FBB584-ABAD-4B41-BF5B-B93CC09B4523}" presName="childShp" presStyleLbl="bgAccFollowNode1" presStyleIdx="0" presStyleCnt="2" custLinFactNeighborX="920" custLinFactNeighborY="-5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D5740-BB10-4462-B6B5-746F6DC0F796}" type="pres">
      <dgm:prSet presAssocID="{A97D74BB-2D1B-4C02-AD6A-CEA2AE3A7F36}" presName="spacing" presStyleCnt="0"/>
      <dgm:spPr/>
    </dgm:pt>
    <dgm:pt modelId="{7775370D-B4F6-40A0-8616-9DDB2C1D8F7B}" type="pres">
      <dgm:prSet presAssocID="{9213A17B-4912-434A-B803-2262C04B241D}" presName="linNode" presStyleCnt="0"/>
      <dgm:spPr/>
    </dgm:pt>
    <dgm:pt modelId="{CBE4C5D1-3A63-409D-9ADF-4FEE3EDC4666}" type="pres">
      <dgm:prSet presAssocID="{9213A17B-4912-434A-B803-2262C04B241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C28308-01D8-458B-BD8D-5F2944C0B05A}" type="pres">
      <dgm:prSet presAssocID="{9213A17B-4912-434A-B803-2262C04B241D}" presName="childShp" presStyleLbl="bgAccFollowNode1" presStyleIdx="1" presStyleCnt="2" custScaleX="110398" custScaleY="1149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71B314-9934-4F7C-B59C-5B328BCCFFE9}" type="presOf" srcId="{63F07469-C3A1-4CA1-AC0B-7D46C5A24316}" destId="{4EC28308-01D8-458B-BD8D-5F2944C0B05A}" srcOrd="0" destOrd="6" presId="urn:microsoft.com/office/officeart/2005/8/layout/vList6"/>
    <dgm:cxn modelId="{69500AF1-0A88-4F4B-8754-EE8F29F5EEE8}" type="presOf" srcId="{77E26D45-42EF-4026-AEE7-4808EAD6B58E}" destId="{38484E97-09F0-4C50-9939-69FE26B20C8E}" srcOrd="0" destOrd="0" presId="urn:microsoft.com/office/officeart/2005/8/layout/vList6"/>
    <dgm:cxn modelId="{A280BAAA-B5FA-4ADE-BEA0-976BBABA4169}" type="presOf" srcId="{53FBB584-ABAD-4B41-BF5B-B93CC09B4523}" destId="{CB256FCB-CC13-46A9-BAD9-D03F703A9079}" srcOrd="0" destOrd="0" presId="urn:microsoft.com/office/officeart/2005/8/layout/vList6"/>
    <dgm:cxn modelId="{B81AA7F3-1FB4-4D19-811A-78B099F8623C}" srcId="{26D158A0-7DE8-4FAD-A836-A5B6ABC6B1CE}" destId="{90BCFBAA-F2DA-4106-9928-E3DE8BF26DF1}" srcOrd="2" destOrd="0" parTransId="{29C1ACA7-FE3B-417A-8028-38DB86C1F4E5}" sibTransId="{F999CEED-FC7E-45D9-9B44-FBDC82DD966F}"/>
    <dgm:cxn modelId="{42809CA0-07C2-4521-813D-ECB2BCA69F92}" type="presOf" srcId="{812EB23C-6BCC-4B4A-865C-24D5E5022BF8}" destId="{69FA4EDA-08F7-4437-9BDA-D0C3004374F7}" srcOrd="0" destOrd="1" presId="urn:microsoft.com/office/officeart/2005/8/layout/vList6"/>
    <dgm:cxn modelId="{95003CF2-64AE-4C5F-A50A-68B7D60CEA51}" srcId="{26D158A0-7DE8-4FAD-A836-A5B6ABC6B1CE}" destId="{B36539AD-8C86-47ED-B3A2-8BBBCAA2DE9E}" srcOrd="3" destOrd="0" parTransId="{4CFB37D8-0C96-4D72-88D9-6BDDAF2C3DE5}" sibTransId="{599F96C0-60A6-4594-AA52-DF48B68682D5}"/>
    <dgm:cxn modelId="{C117BAC4-7FD5-4457-88AF-9A3F69A658CD}" srcId="{53FBB584-ABAD-4B41-BF5B-B93CC09B4523}" destId="{3E5B6B74-2463-45E7-947A-A5F821403500}" srcOrd="0" destOrd="0" parTransId="{7C382740-6D2E-420E-9409-AF1429F323E8}" sibTransId="{F01915AE-1E11-46D3-9B1C-C282BD8B673B}"/>
    <dgm:cxn modelId="{493F7A6F-B37E-4203-BFFA-E2CF27E12BDF}" srcId="{9213A17B-4912-434A-B803-2262C04B241D}" destId="{C30DAB42-BA59-458E-BE05-704F592FB449}" srcOrd="3" destOrd="0" parTransId="{0394011B-74A1-47B4-9872-B0C65572320A}" sibTransId="{789047D1-0034-4E29-A88D-25050065736C}"/>
    <dgm:cxn modelId="{BFA80917-9BA5-434F-A2B8-D580EA07B15E}" srcId="{C30DAB42-BA59-458E-BE05-704F592FB449}" destId="{63F07469-C3A1-4CA1-AC0B-7D46C5A24316}" srcOrd="2" destOrd="0" parTransId="{DA57F7F8-803C-4BC4-825B-9E36711A0A24}" sibTransId="{9F4CC30C-BED4-4EA9-901C-024374086920}"/>
    <dgm:cxn modelId="{7919CEAD-D22E-4868-A300-F94C8233B98F}" type="presOf" srcId="{8C6E56DB-DBC2-4441-8072-7BADAE3572AF}" destId="{4EC28308-01D8-458B-BD8D-5F2944C0B05A}" srcOrd="0" destOrd="1" presId="urn:microsoft.com/office/officeart/2005/8/layout/vList6"/>
    <dgm:cxn modelId="{13D5BCA0-257A-4C56-B479-EB00C75DB18C}" type="presOf" srcId="{A552B12F-D322-4E09-AAC1-EE18ABBA6B47}" destId="{4EC28308-01D8-458B-BD8D-5F2944C0B05A}" srcOrd="0" destOrd="2" presId="urn:microsoft.com/office/officeart/2005/8/layout/vList6"/>
    <dgm:cxn modelId="{690B8C0D-04DF-430B-92F0-8C3F50A61125}" srcId="{9213A17B-4912-434A-B803-2262C04B241D}" destId="{A552B12F-D322-4E09-AAC1-EE18ABBA6B47}" srcOrd="2" destOrd="0" parTransId="{D0A5BDC7-75C3-4EDF-9F79-44AE0AFE3847}" sibTransId="{B5F0E89D-842D-48C2-8A80-004D54B8CC4A}"/>
    <dgm:cxn modelId="{1A5946DD-CEFF-4D71-9BA4-F783A6013459}" srcId="{26D158A0-7DE8-4FAD-A836-A5B6ABC6B1CE}" destId="{9202EE44-BEE6-4D13-BBF2-78D8F14A41B2}" srcOrd="0" destOrd="0" parTransId="{1FAC2129-24DC-4C2E-9243-DFAA57636797}" sibTransId="{6FC686C0-E869-4AD2-8EC8-AA94764FC94D}"/>
    <dgm:cxn modelId="{B6E79BD3-0892-4CC6-B0A4-707E00DD6432}" type="presOf" srcId="{C30DAB42-BA59-458E-BE05-704F592FB449}" destId="{4EC28308-01D8-458B-BD8D-5F2944C0B05A}" srcOrd="0" destOrd="3" presId="urn:microsoft.com/office/officeart/2005/8/layout/vList6"/>
    <dgm:cxn modelId="{9B4CFB4C-3D6F-4153-A320-9D250CAAF77E}" type="presOf" srcId="{579B297B-F8B7-4F65-B7BE-A060655F0FCC}" destId="{4EC28308-01D8-458B-BD8D-5F2944C0B05A}" srcOrd="0" destOrd="0" presId="urn:microsoft.com/office/officeart/2005/8/layout/vList6"/>
    <dgm:cxn modelId="{35773FB0-4AF6-4EF4-BA67-2C184D446A9D}" type="presOf" srcId="{9213A17B-4912-434A-B803-2262C04B241D}" destId="{CBE4C5D1-3A63-409D-9ADF-4FEE3EDC4666}" srcOrd="0" destOrd="0" presId="urn:microsoft.com/office/officeart/2005/8/layout/vList6"/>
    <dgm:cxn modelId="{34B30E03-DB5B-492A-8943-BAE0CD35541E}" type="presOf" srcId="{3E5B6B74-2463-45E7-947A-A5F821403500}" destId="{69FA4EDA-08F7-4437-9BDA-D0C3004374F7}" srcOrd="0" destOrd="0" presId="urn:microsoft.com/office/officeart/2005/8/layout/vList6"/>
    <dgm:cxn modelId="{0DCE0DB7-01E8-4925-9085-CC1EB099E04B}" type="presOf" srcId="{26D158A0-7DE8-4FAD-A836-A5B6ABC6B1CE}" destId="{69FA4EDA-08F7-4437-9BDA-D0C3004374F7}" srcOrd="0" destOrd="2" presId="urn:microsoft.com/office/officeart/2005/8/layout/vList6"/>
    <dgm:cxn modelId="{D8467395-C61E-4BA3-8C25-D00CE29DC121}" type="presOf" srcId="{9202EE44-BEE6-4D13-BBF2-78D8F14A41B2}" destId="{69FA4EDA-08F7-4437-9BDA-D0C3004374F7}" srcOrd="0" destOrd="3" presId="urn:microsoft.com/office/officeart/2005/8/layout/vList6"/>
    <dgm:cxn modelId="{E8585B74-7B87-4DED-AE95-A4C3E7B612B6}" type="presOf" srcId="{A1AB1BB5-FDA5-40F7-9D98-198A95785BAA}" destId="{4EC28308-01D8-458B-BD8D-5F2944C0B05A}" srcOrd="0" destOrd="4" presId="urn:microsoft.com/office/officeart/2005/8/layout/vList6"/>
    <dgm:cxn modelId="{E1F4FBBC-E487-4072-878A-BC8DB9325980}" type="presOf" srcId="{90BCFBAA-F2DA-4106-9928-E3DE8BF26DF1}" destId="{69FA4EDA-08F7-4437-9BDA-D0C3004374F7}" srcOrd="0" destOrd="5" presId="urn:microsoft.com/office/officeart/2005/8/layout/vList6"/>
    <dgm:cxn modelId="{2D9856F9-3678-4849-9B38-CBBE37E83633}" type="presOf" srcId="{37B79A1B-9928-4F6B-99B4-32BD7F00BB5E}" destId="{4EC28308-01D8-458B-BD8D-5F2944C0B05A}" srcOrd="0" destOrd="5" presId="urn:microsoft.com/office/officeart/2005/8/layout/vList6"/>
    <dgm:cxn modelId="{DCE0BA90-3507-4CC9-A223-B26C95DB8C4A}" srcId="{77E26D45-42EF-4026-AEE7-4808EAD6B58E}" destId="{9213A17B-4912-434A-B803-2262C04B241D}" srcOrd="1" destOrd="0" parTransId="{77254A4E-0821-4369-B259-1FEE12CB9B7B}" sibTransId="{7DA5D443-EC58-43C3-A687-C0D05FA70246}"/>
    <dgm:cxn modelId="{B83074F9-2F2D-4D8D-97D9-DB8686DA04E7}" type="presOf" srcId="{45A6B2BB-E790-4257-A934-136D341035CA}" destId="{4EC28308-01D8-458B-BD8D-5F2944C0B05A}" srcOrd="0" destOrd="7" presId="urn:microsoft.com/office/officeart/2005/8/layout/vList6"/>
    <dgm:cxn modelId="{04AA7935-4BF5-4E23-9981-698714117C1C}" srcId="{C30DAB42-BA59-458E-BE05-704F592FB449}" destId="{37B79A1B-9928-4F6B-99B4-32BD7F00BB5E}" srcOrd="1" destOrd="0" parTransId="{F3D5349A-88EE-48E4-AC93-6559E48CC0E9}" sibTransId="{A5BA6C71-C6B3-4FFA-82EB-CB0D6E8B8343}"/>
    <dgm:cxn modelId="{7421578E-90C0-4831-BB47-911A072E995F}" type="presOf" srcId="{B36539AD-8C86-47ED-B3A2-8BBBCAA2DE9E}" destId="{69FA4EDA-08F7-4437-9BDA-D0C3004374F7}" srcOrd="0" destOrd="6" presId="urn:microsoft.com/office/officeart/2005/8/layout/vList6"/>
    <dgm:cxn modelId="{C2576D24-1BC6-45A9-B933-F547BD8D5B6A}" srcId="{53FBB584-ABAD-4B41-BF5B-B93CC09B4523}" destId="{26D158A0-7DE8-4FAD-A836-A5B6ABC6B1CE}" srcOrd="2" destOrd="0" parTransId="{786B7080-6A4C-448A-8C39-990304E2FD9F}" sibTransId="{C1B3F411-4221-4766-BC2A-46106B61E9DF}"/>
    <dgm:cxn modelId="{CB39EF65-10A0-498E-AAC2-E0FCC63C042E}" srcId="{C30DAB42-BA59-458E-BE05-704F592FB449}" destId="{A1AB1BB5-FDA5-40F7-9D98-198A95785BAA}" srcOrd="0" destOrd="0" parTransId="{02172273-03AA-4722-A9DD-E1920B12066F}" sibTransId="{BEC85650-3409-45AD-90B6-6FEFE318B43C}"/>
    <dgm:cxn modelId="{120BDDBD-ECDD-45C4-91CD-B3A2853091E7}" type="presOf" srcId="{783F19A4-1399-4390-8E45-DD869F7253A7}" destId="{69FA4EDA-08F7-4437-9BDA-D0C3004374F7}" srcOrd="0" destOrd="4" presId="urn:microsoft.com/office/officeart/2005/8/layout/vList6"/>
    <dgm:cxn modelId="{5AD85C4C-C343-4A7F-BB83-42E458F2D98C}" srcId="{9213A17B-4912-434A-B803-2262C04B241D}" destId="{579B297B-F8B7-4F65-B7BE-A060655F0FCC}" srcOrd="0" destOrd="0" parTransId="{EEF041FB-9AB1-451E-B482-24324EFB4796}" sibTransId="{DF507F2C-112E-4838-82E4-6FD5341BC5E2}"/>
    <dgm:cxn modelId="{36DA56C7-73C1-4D1A-B748-12542F00905F}" srcId="{9213A17B-4912-434A-B803-2262C04B241D}" destId="{45A6B2BB-E790-4257-A934-136D341035CA}" srcOrd="4" destOrd="0" parTransId="{070E8F16-A5C4-475C-A383-388E7FB51D99}" sibTransId="{6A86B129-86DD-4F82-9A91-96109A0FCEB0}"/>
    <dgm:cxn modelId="{D9441EE4-A028-4CFF-A32D-FD6293077868}" srcId="{53FBB584-ABAD-4B41-BF5B-B93CC09B4523}" destId="{812EB23C-6BCC-4B4A-865C-24D5E5022BF8}" srcOrd="1" destOrd="0" parTransId="{82E4850A-F305-4206-987C-BA46D73BA7C6}" sibTransId="{B97F7410-8AAE-49B7-9FB3-EB575B721BA6}"/>
    <dgm:cxn modelId="{9CFAE2B3-3E86-4863-9395-158468FF7DBD}" srcId="{9213A17B-4912-434A-B803-2262C04B241D}" destId="{8C6E56DB-DBC2-4441-8072-7BADAE3572AF}" srcOrd="1" destOrd="0" parTransId="{21CEA641-0354-4EDC-9864-53A742BC03EE}" sibTransId="{E1CA7BD1-1006-4EDB-B706-60895EB12640}"/>
    <dgm:cxn modelId="{B94DA220-9E8D-4575-B1F7-DD03230BEDE8}" srcId="{77E26D45-42EF-4026-AEE7-4808EAD6B58E}" destId="{53FBB584-ABAD-4B41-BF5B-B93CC09B4523}" srcOrd="0" destOrd="0" parTransId="{D75D46C8-7C47-4DAD-B1BA-1867F79110E0}" sibTransId="{A97D74BB-2D1B-4C02-AD6A-CEA2AE3A7F36}"/>
    <dgm:cxn modelId="{77FA702D-6F7A-4B4F-A92C-752FAEE64D86}" srcId="{26D158A0-7DE8-4FAD-A836-A5B6ABC6B1CE}" destId="{783F19A4-1399-4390-8E45-DD869F7253A7}" srcOrd="1" destOrd="0" parTransId="{F2F4E140-143B-4DEC-A5DD-957A239EC9DD}" sibTransId="{BAADFE5F-1BC7-4331-A7E8-5B42DFCBAE8E}"/>
    <dgm:cxn modelId="{00A43113-454C-4524-AF04-B2CC09A306E7}" type="presParOf" srcId="{38484E97-09F0-4C50-9939-69FE26B20C8E}" destId="{488E0D89-C80D-4012-B899-902E26596733}" srcOrd="0" destOrd="0" presId="urn:microsoft.com/office/officeart/2005/8/layout/vList6"/>
    <dgm:cxn modelId="{0C034A29-4C68-4B82-BF77-20A2CC0E914E}" type="presParOf" srcId="{488E0D89-C80D-4012-B899-902E26596733}" destId="{CB256FCB-CC13-46A9-BAD9-D03F703A9079}" srcOrd="0" destOrd="0" presId="urn:microsoft.com/office/officeart/2005/8/layout/vList6"/>
    <dgm:cxn modelId="{D28FDF39-134C-41BC-83F7-F4925526067A}" type="presParOf" srcId="{488E0D89-C80D-4012-B899-902E26596733}" destId="{69FA4EDA-08F7-4437-9BDA-D0C3004374F7}" srcOrd="1" destOrd="0" presId="urn:microsoft.com/office/officeart/2005/8/layout/vList6"/>
    <dgm:cxn modelId="{2611A81F-E0BE-474A-98ED-99A3FC830DD3}" type="presParOf" srcId="{38484E97-09F0-4C50-9939-69FE26B20C8E}" destId="{14FD5740-BB10-4462-B6B5-746F6DC0F796}" srcOrd="1" destOrd="0" presId="urn:microsoft.com/office/officeart/2005/8/layout/vList6"/>
    <dgm:cxn modelId="{A97F9D3F-6AFF-4F50-BB50-BDD8440D2B14}" type="presParOf" srcId="{38484E97-09F0-4C50-9939-69FE26B20C8E}" destId="{7775370D-B4F6-40A0-8616-9DDB2C1D8F7B}" srcOrd="2" destOrd="0" presId="urn:microsoft.com/office/officeart/2005/8/layout/vList6"/>
    <dgm:cxn modelId="{61B947E9-E2DA-48E6-84B7-144CC38CDBFE}" type="presParOf" srcId="{7775370D-B4F6-40A0-8616-9DDB2C1D8F7B}" destId="{CBE4C5D1-3A63-409D-9ADF-4FEE3EDC4666}" srcOrd="0" destOrd="0" presId="urn:microsoft.com/office/officeart/2005/8/layout/vList6"/>
    <dgm:cxn modelId="{14C61D93-DAF5-41C0-926D-E413B09F6D9E}" type="presParOf" srcId="{7775370D-B4F6-40A0-8616-9DDB2C1D8F7B}" destId="{4EC28308-01D8-458B-BD8D-5F2944C0B0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0C45A-A414-49F1-90B3-CC13DE8C6D8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797BBBA-8E01-4DA6-A8CE-70CDE0B883CC}">
      <dgm:prSet phldrT="[Texte]"/>
      <dgm:spPr/>
      <dgm:t>
        <a:bodyPr/>
        <a:lstStyle/>
        <a:p>
          <a:r>
            <a:rPr lang="fr-FR" dirty="0"/>
            <a:t>Risques </a:t>
          </a:r>
        </a:p>
      </dgm:t>
    </dgm:pt>
    <dgm:pt modelId="{94928932-05D5-4C68-A696-B8BF3790D2F6}" type="parTrans" cxnId="{FDAD49FB-3BE3-4AA7-B111-E89D0E740D20}">
      <dgm:prSet/>
      <dgm:spPr/>
      <dgm:t>
        <a:bodyPr/>
        <a:lstStyle/>
        <a:p>
          <a:endParaRPr lang="fr-FR"/>
        </a:p>
      </dgm:t>
    </dgm:pt>
    <dgm:pt modelId="{BFF24F8B-D7F4-4A57-B45C-4F06B9B38673}" type="sibTrans" cxnId="{FDAD49FB-3BE3-4AA7-B111-E89D0E740D20}">
      <dgm:prSet/>
      <dgm:spPr/>
      <dgm:t>
        <a:bodyPr/>
        <a:lstStyle/>
        <a:p>
          <a:endParaRPr lang="fr-FR"/>
        </a:p>
      </dgm:t>
    </dgm:pt>
    <dgm:pt modelId="{284FA8CF-0EE8-4501-9D67-35F785EAC0C9}">
      <dgm:prSet phldrT="[Texte]"/>
      <dgm:spPr/>
      <dgm:t>
        <a:bodyPr/>
        <a:lstStyle/>
        <a:p>
          <a:r>
            <a:rPr lang="fr-FR" dirty="0"/>
            <a:t>Requalification d’un stage en contrat de travail</a:t>
          </a:r>
        </a:p>
      </dgm:t>
    </dgm:pt>
    <dgm:pt modelId="{C1978803-15A6-44C9-A203-9A1E9A7AD2C3}" type="parTrans" cxnId="{36DFD344-CCA7-4D12-850A-15D97AD1E933}">
      <dgm:prSet/>
      <dgm:spPr/>
      <dgm:t>
        <a:bodyPr/>
        <a:lstStyle/>
        <a:p>
          <a:endParaRPr lang="fr-FR"/>
        </a:p>
      </dgm:t>
    </dgm:pt>
    <dgm:pt modelId="{4A74DAC2-FC93-4510-B282-9068165473EC}" type="sibTrans" cxnId="{36DFD344-CCA7-4D12-850A-15D97AD1E933}">
      <dgm:prSet/>
      <dgm:spPr/>
      <dgm:t>
        <a:bodyPr/>
        <a:lstStyle/>
        <a:p>
          <a:endParaRPr lang="fr-FR"/>
        </a:p>
      </dgm:t>
    </dgm:pt>
    <dgm:pt modelId="{B2C16CE0-F29D-4BFA-BF70-0F415D24AEC3}">
      <dgm:prSet phldrT="[Texte]"/>
      <dgm:spPr/>
      <dgm:t>
        <a:bodyPr/>
        <a:lstStyle/>
        <a:p>
          <a:r>
            <a:rPr lang="fr-FR" dirty="0"/>
            <a:t>Refus de financement par la Région, l’OPCO, France Travail</a:t>
          </a:r>
        </a:p>
      </dgm:t>
    </dgm:pt>
    <dgm:pt modelId="{8B53209F-AAE4-4947-AD97-D3043A923D67}" type="parTrans" cxnId="{4CCDD0FB-1486-47C1-BE3B-47C45098F60C}">
      <dgm:prSet/>
      <dgm:spPr/>
      <dgm:t>
        <a:bodyPr/>
        <a:lstStyle/>
        <a:p>
          <a:endParaRPr lang="fr-FR"/>
        </a:p>
      </dgm:t>
    </dgm:pt>
    <dgm:pt modelId="{661A885A-0182-495D-BAB0-474640A4B59D}" type="sibTrans" cxnId="{4CCDD0FB-1486-47C1-BE3B-47C45098F60C}">
      <dgm:prSet/>
      <dgm:spPr/>
      <dgm:t>
        <a:bodyPr/>
        <a:lstStyle/>
        <a:p>
          <a:endParaRPr lang="fr-FR"/>
        </a:p>
      </dgm:t>
    </dgm:pt>
    <dgm:pt modelId="{2F88E242-B7A1-4A02-B8CD-40E010D29015}">
      <dgm:prSet phldrT="[Texte]"/>
      <dgm:spPr/>
      <dgm:t>
        <a:bodyPr/>
        <a:lstStyle/>
        <a:p>
          <a:r>
            <a:rPr lang="fr-FR" dirty="0"/>
            <a:t>Conseils</a:t>
          </a:r>
        </a:p>
      </dgm:t>
    </dgm:pt>
    <dgm:pt modelId="{96CA7534-2A60-4072-B296-3386C09B184C}" type="parTrans" cxnId="{995BD1CB-2AC3-46BD-AF6F-6EB26E537769}">
      <dgm:prSet/>
      <dgm:spPr/>
      <dgm:t>
        <a:bodyPr/>
        <a:lstStyle/>
        <a:p>
          <a:endParaRPr lang="fr-FR"/>
        </a:p>
      </dgm:t>
    </dgm:pt>
    <dgm:pt modelId="{CA8431CE-1333-49A3-9021-6BE59A89B93A}" type="sibTrans" cxnId="{995BD1CB-2AC3-46BD-AF6F-6EB26E537769}">
      <dgm:prSet/>
      <dgm:spPr/>
      <dgm:t>
        <a:bodyPr/>
        <a:lstStyle/>
        <a:p>
          <a:endParaRPr lang="fr-FR"/>
        </a:p>
      </dgm:t>
    </dgm:pt>
    <dgm:pt modelId="{362CA89E-6262-473B-B4D8-DDB2AAF64C12}">
      <dgm:prSet phldrT="[Texte]"/>
      <dgm:spPr/>
      <dgm:t>
        <a:bodyPr/>
        <a:lstStyle/>
        <a:p>
          <a:r>
            <a:rPr lang="fr-FR" dirty="0"/>
            <a:t>Utiliser un document d’accueil en entreprise selon le statut de l’apprenant (apprenti ou stagiaire FC)</a:t>
          </a:r>
        </a:p>
      </dgm:t>
    </dgm:pt>
    <dgm:pt modelId="{1F17D412-0E9F-4882-9276-C2D6485BAE81}" type="parTrans" cxnId="{1160EEC0-FB38-4879-A884-1E524B83D3AD}">
      <dgm:prSet/>
      <dgm:spPr/>
      <dgm:t>
        <a:bodyPr/>
        <a:lstStyle/>
        <a:p>
          <a:endParaRPr lang="fr-FR"/>
        </a:p>
      </dgm:t>
    </dgm:pt>
    <dgm:pt modelId="{92217630-53B0-414D-8E90-E0AF7A13F941}" type="sibTrans" cxnId="{1160EEC0-FB38-4879-A884-1E524B83D3AD}">
      <dgm:prSet/>
      <dgm:spPr/>
      <dgm:t>
        <a:bodyPr/>
        <a:lstStyle/>
        <a:p>
          <a:endParaRPr lang="fr-FR"/>
        </a:p>
      </dgm:t>
    </dgm:pt>
    <dgm:pt modelId="{B48659A0-3428-4043-B3DF-45E88437074C}">
      <dgm:prSet phldrT="[Texte]"/>
      <dgm:spPr/>
      <dgm:t>
        <a:bodyPr/>
        <a:lstStyle/>
        <a:p>
          <a:r>
            <a:rPr lang="fr-FR" dirty="0"/>
            <a:t>Vérifier la réglementation applicable selon le type de financement et la certification visée</a:t>
          </a:r>
        </a:p>
      </dgm:t>
    </dgm:pt>
    <dgm:pt modelId="{798152DF-2E4F-4460-BDEA-66116AA25AB2}" type="parTrans" cxnId="{B24E154D-9C86-45C9-AAE2-7177DE034D55}">
      <dgm:prSet/>
      <dgm:spPr/>
      <dgm:t>
        <a:bodyPr/>
        <a:lstStyle/>
        <a:p>
          <a:endParaRPr lang="fr-FR"/>
        </a:p>
      </dgm:t>
    </dgm:pt>
    <dgm:pt modelId="{C5312040-9AE4-4771-80EB-268AFEFFC324}" type="sibTrans" cxnId="{B24E154D-9C86-45C9-AAE2-7177DE034D55}">
      <dgm:prSet/>
      <dgm:spPr/>
      <dgm:t>
        <a:bodyPr/>
        <a:lstStyle/>
        <a:p>
          <a:endParaRPr lang="fr-FR"/>
        </a:p>
      </dgm:t>
    </dgm:pt>
    <dgm:pt modelId="{4858BF21-99AA-4914-82ED-A6923B129AD4}" type="pres">
      <dgm:prSet presAssocID="{5550C45A-A414-49F1-90B3-CC13DE8C6D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1B2FEAC-7D3B-4CDF-8B73-336486B99B7E}" type="pres">
      <dgm:prSet presAssocID="{0797BBBA-8E01-4DA6-A8CE-70CDE0B883CC}" presName="root" presStyleCnt="0"/>
      <dgm:spPr/>
    </dgm:pt>
    <dgm:pt modelId="{45ABAF30-0CF5-43D1-8155-B2E987B56022}" type="pres">
      <dgm:prSet presAssocID="{0797BBBA-8E01-4DA6-A8CE-70CDE0B883CC}" presName="rootComposite" presStyleCnt="0"/>
      <dgm:spPr/>
    </dgm:pt>
    <dgm:pt modelId="{A730AF23-BCBA-4B69-B410-A54C1BF4B3EB}" type="pres">
      <dgm:prSet presAssocID="{0797BBBA-8E01-4DA6-A8CE-70CDE0B883CC}" presName="rootText" presStyleLbl="node1" presStyleIdx="0" presStyleCnt="2"/>
      <dgm:spPr/>
      <dgm:t>
        <a:bodyPr/>
        <a:lstStyle/>
        <a:p>
          <a:endParaRPr lang="fr-FR"/>
        </a:p>
      </dgm:t>
    </dgm:pt>
    <dgm:pt modelId="{2146D68D-30ED-481A-9315-511AE8F50B9E}" type="pres">
      <dgm:prSet presAssocID="{0797BBBA-8E01-4DA6-A8CE-70CDE0B883CC}" presName="rootConnector" presStyleLbl="node1" presStyleIdx="0" presStyleCnt="2"/>
      <dgm:spPr/>
      <dgm:t>
        <a:bodyPr/>
        <a:lstStyle/>
        <a:p>
          <a:endParaRPr lang="fr-FR"/>
        </a:p>
      </dgm:t>
    </dgm:pt>
    <dgm:pt modelId="{0950819E-2BB6-4D00-9233-D017D371E343}" type="pres">
      <dgm:prSet presAssocID="{0797BBBA-8E01-4DA6-A8CE-70CDE0B883CC}" presName="childShape" presStyleCnt="0"/>
      <dgm:spPr/>
    </dgm:pt>
    <dgm:pt modelId="{926EBF3D-F145-43D2-9D59-9ADA45A49968}" type="pres">
      <dgm:prSet presAssocID="{C1978803-15A6-44C9-A203-9A1E9A7AD2C3}" presName="Name13" presStyleLbl="parChTrans1D2" presStyleIdx="0" presStyleCnt="4"/>
      <dgm:spPr/>
      <dgm:t>
        <a:bodyPr/>
        <a:lstStyle/>
        <a:p>
          <a:endParaRPr lang="fr-FR"/>
        </a:p>
      </dgm:t>
    </dgm:pt>
    <dgm:pt modelId="{7969DAFD-4D2D-4E86-8072-96D6C54E2044}" type="pres">
      <dgm:prSet presAssocID="{284FA8CF-0EE8-4501-9D67-35F785EAC0C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B5515A-6AFC-4B9B-B91D-8EE1591660A5}" type="pres">
      <dgm:prSet presAssocID="{8B53209F-AAE4-4947-AD97-D3043A923D67}" presName="Name13" presStyleLbl="parChTrans1D2" presStyleIdx="1" presStyleCnt="4"/>
      <dgm:spPr/>
      <dgm:t>
        <a:bodyPr/>
        <a:lstStyle/>
        <a:p>
          <a:endParaRPr lang="fr-FR"/>
        </a:p>
      </dgm:t>
    </dgm:pt>
    <dgm:pt modelId="{6E92C838-F311-4922-961E-7A3324251543}" type="pres">
      <dgm:prSet presAssocID="{B2C16CE0-F29D-4BFA-BF70-0F415D24AEC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F66DA3-9E74-40A6-ADB5-4EA0B8058B93}" type="pres">
      <dgm:prSet presAssocID="{2F88E242-B7A1-4A02-B8CD-40E010D29015}" presName="root" presStyleCnt="0"/>
      <dgm:spPr/>
    </dgm:pt>
    <dgm:pt modelId="{F35E9E1A-7DC2-498A-B8E4-15B6553A49BE}" type="pres">
      <dgm:prSet presAssocID="{2F88E242-B7A1-4A02-B8CD-40E010D29015}" presName="rootComposite" presStyleCnt="0"/>
      <dgm:spPr/>
    </dgm:pt>
    <dgm:pt modelId="{71D957A9-B1C8-4C97-87F9-60D1402B2BC3}" type="pres">
      <dgm:prSet presAssocID="{2F88E242-B7A1-4A02-B8CD-40E010D29015}" presName="rootText" presStyleLbl="node1" presStyleIdx="1" presStyleCnt="2"/>
      <dgm:spPr/>
      <dgm:t>
        <a:bodyPr/>
        <a:lstStyle/>
        <a:p>
          <a:endParaRPr lang="fr-FR"/>
        </a:p>
      </dgm:t>
    </dgm:pt>
    <dgm:pt modelId="{78FA8730-B24F-4DFD-B22F-70A39A8A2E01}" type="pres">
      <dgm:prSet presAssocID="{2F88E242-B7A1-4A02-B8CD-40E010D29015}" presName="rootConnector" presStyleLbl="node1" presStyleIdx="1" presStyleCnt="2"/>
      <dgm:spPr/>
      <dgm:t>
        <a:bodyPr/>
        <a:lstStyle/>
        <a:p>
          <a:endParaRPr lang="fr-FR"/>
        </a:p>
      </dgm:t>
    </dgm:pt>
    <dgm:pt modelId="{5C3B857D-BC60-4EB6-B920-FB2027036E41}" type="pres">
      <dgm:prSet presAssocID="{2F88E242-B7A1-4A02-B8CD-40E010D29015}" presName="childShape" presStyleCnt="0"/>
      <dgm:spPr/>
    </dgm:pt>
    <dgm:pt modelId="{DCD5E600-9865-4204-B729-B84373CFA274}" type="pres">
      <dgm:prSet presAssocID="{1F17D412-0E9F-4882-9276-C2D6485BAE81}" presName="Name13" presStyleLbl="parChTrans1D2" presStyleIdx="2" presStyleCnt="4"/>
      <dgm:spPr/>
      <dgm:t>
        <a:bodyPr/>
        <a:lstStyle/>
        <a:p>
          <a:endParaRPr lang="fr-FR"/>
        </a:p>
      </dgm:t>
    </dgm:pt>
    <dgm:pt modelId="{430F279B-93B6-43BF-B150-1C9B332253E2}" type="pres">
      <dgm:prSet presAssocID="{362CA89E-6262-473B-B4D8-DDB2AAF64C12}" presName="childText" presStyleLbl="bgAcc1" presStyleIdx="2" presStyleCnt="4" custScaleX="1175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10B94C-E6B2-49B7-AB30-A7F33FBD51FE}" type="pres">
      <dgm:prSet presAssocID="{798152DF-2E4F-4460-BDEA-66116AA25AB2}" presName="Name13" presStyleLbl="parChTrans1D2" presStyleIdx="3" presStyleCnt="4"/>
      <dgm:spPr/>
      <dgm:t>
        <a:bodyPr/>
        <a:lstStyle/>
        <a:p>
          <a:endParaRPr lang="fr-FR"/>
        </a:p>
      </dgm:t>
    </dgm:pt>
    <dgm:pt modelId="{9391A305-4D47-4191-8EF6-7C89CCA07065}" type="pres">
      <dgm:prSet presAssocID="{B48659A0-3428-4043-B3DF-45E88437074C}" presName="childText" presStyleLbl="bgAcc1" presStyleIdx="3" presStyleCnt="4" custScaleX="116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31A100-3E07-4615-9E18-94D7AD9D7BFD}" type="presOf" srcId="{C1978803-15A6-44C9-A203-9A1E9A7AD2C3}" destId="{926EBF3D-F145-43D2-9D59-9ADA45A49968}" srcOrd="0" destOrd="0" presId="urn:microsoft.com/office/officeart/2005/8/layout/hierarchy3"/>
    <dgm:cxn modelId="{C7A250AD-79FE-43CC-B42B-0AEF370C82B8}" type="presOf" srcId="{B2C16CE0-F29D-4BFA-BF70-0F415D24AEC3}" destId="{6E92C838-F311-4922-961E-7A3324251543}" srcOrd="0" destOrd="0" presId="urn:microsoft.com/office/officeart/2005/8/layout/hierarchy3"/>
    <dgm:cxn modelId="{1160EEC0-FB38-4879-A884-1E524B83D3AD}" srcId="{2F88E242-B7A1-4A02-B8CD-40E010D29015}" destId="{362CA89E-6262-473B-B4D8-DDB2AAF64C12}" srcOrd="0" destOrd="0" parTransId="{1F17D412-0E9F-4882-9276-C2D6485BAE81}" sibTransId="{92217630-53B0-414D-8E90-E0AF7A13F941}"/>
    <dgm:cxn modelId="{7E53C171-45BA-4599-B8DB-CA372E261A8C}" type="presOf" srcId="{798152DF-2E4F-4460-BDEA-66116AA25AB2}" destId="{A410B94C-E6B2-49B7-AB30-A7F33FBD51FE}" srcOrd="0" destOrd="0" presId="urn:microsoft.com/office/officeart/2005/8/layout/hierarchy3"/>
    <dgm:cxn modelId="{5AB29A0C-0C1A-40C4-9800-F5A5367610FB}" type="presOf" srcId="{2F88E242-B7A1-4A02-B8CD-40E010D29015}" destId="{78FA8730-B24F-4DFD-B22F-70A39A8A2E01}" srcOrd="1" destOrd="0" presId="urn:microsoft.com/office/officeart/2005/8/layout/hierarchy3"/>
    <dgm:cxn modelId="{0769FD9E-FD2A-4262-948E-BEE2559F8204}" type="presOf" srcId="{0797BBBA-8E01-4DA6-A8CE-70CDE0B883CC}" destId="{A730AF23-BCBA-4B69-B410-A54C1BF4B3EB}" srcOrd="0" destOrd="0" presId="urn:microsoft.com/office/officeart/2005/8/layout/hierarchy3"/>
    <dgm:cxn modelId="{4CCDD0FB-1486-47C1-BE3B-47C45098F60C}" srcId="{0797BBBA-8E01-4DA6-A8CE-70CDE0B883CC}" destId="{B2C16CE0-F29D-4BFA-BF70-0F415D24AEC3}" srcOrd="1" destOrd="0" parTransId="{8B53209F-AAE4-4947-AD97-D3043A923D67}" sibTransId="{661A885A-0182-495D-BAB0-474640A4B59D}"/>
    <dgm:cxn modelId="{8486D268-B325-4354-A82A-CA559AE278CD}" type="presOf" srcId="{B48659A0-3428-4043-B3DF-45E88437074C}" destId="{9391A305-4D47-4191-8EF6-7C89CCA07065}" srcOrd="0" destOrd="0" presId="urn:microsoft.com/office/officeart/2005/8/layout/hierarchy3"/>
    <dgm:cxn modelId="{36DFD344-CCA7-4D12-850A-15D97AD1E933}" srcId="{0797BBBA-8E01-4DA6-A8CE-70CDE0B883CC}" destId="{284FA8CF-0EE8-4501-9D67-35F785EAC0C9}" srcOrd="0" destOrd="0" parTransId="{C1978803-15A6-44C9-A203-9A1E9A7AD2C3}" sibTransId="{4A74DAC2-FC93-4510-B282-9068165473EC}"/>
    <dgm:cxn modelId="{AA62E569-126F-4F71-AC02-BA7C7B4C1435}" type="presOf" srcId="{362CA89E-6262-473B-B4D8-DDB2AAF64C12}" destId="{430F279B-93B6-43BF-B150-1C9B332253E2}" srcOrd="0" destOrd="0" presId="urn:microsoft.com/office/officeart/2005/8/layout/hierarchy3"/>
    <dgm:cxn modelId="{9182B4D0-B6F6-499D-9F79-1172129ABE38}" type="presOf" srcId="{1F17D412-0E9F-4882-9276-C2D6485BAE81}" destId="{DCD5E600-9865-4204-B729-B84373CFA274}" srcOrd="0" destOrd="0" presId="urn:microsoft.com/office/officeart/2005/8/layout/hierarchy3"/>
    <dgm:cxn modelId="{8D9E0654-0D73-47EA-AD26-2243E2D16130}" type="presOf" srcId="{0797BBBA-8E01-4DA6-A8CE-70CDE0B883CC}" destId="{2146D68D-30ED-481A-9315-511AE8F50B9E}" srcOrd="1" destOrd="0" presId="urn:microsoft.com/office/officeart/2005/8/layout/hierarchy3"/>
    <dgm:cxn modelId="{6372C342-A2E4-486C-B7C3-78FC4B07C31A}" type="presOf" srcId="{5550C45A-A414-49F1-90B3-CC13DE8C6D86}" destId="{4858BF21-99AA-4914-82ED-A6923B129AD4}" srcOrd="0" destOrd="0" presId="urn:microsoft.com/office/officeart/2005/8/layout/hierarchy3"/>
    <dgm:cxn modelId="{B24E154D-9C86-45C9-AAE2-7177DE034D55}" srcId="{2F88E242-B7A1-4A02-B8CD-40E010D29015}" destId="{B48659A0-3428-4043-B3DF-45E88437074C}" srcOrd="1" destOrd="0" parTransId="{798152DF-2E4F-4460-BDEA-66116AA25AB2}" sibTransId="{C5312040-9AE4-4771-80EB-268AFEFFC324}"/>
    <dgm:cxn modelId="{FDAD49FB-3BE3-4AA7-B111-E89D0E740D20}" srcId="{5550C45A-A414-49F1-90B3-CC13DE8C6D86}" destId="{0797BBBA-8E01-4DA6-A8CE-70CDE0B883CC}" srcOrd="0" destOrd="0" parTransId="{94928932-05D5-4C68-A696-B8BF3790D2F6}" sibTransId="{BFF24F8B-D7F4-4A57-B45C-4F06B9B38673}"/>
    <dgm:cxn modelId="{54F90200-C96E-42AF-BEE4-8815447A38BF}" type="presOf" srcId="{284FA8CF-0EE8-4501-9D67-35F785EAC0C9}" destId="{7969DAFD-4D2D-4E86-8072-96D6C54E2044}" srcOrd="0" destOrd="0" presId="urn:microsoft.com/office/officeart/2005/8/layout/hierarchy3"/>
    <dgm:cxn modelId="{2DE25F87-4D77-4135-8825-B4C3E46D1C05}" type="presOf" srcId="{8B53209F-AAE4-4947-AD97-D3043A923D67}" destId="{E2B5515A-6AFC-4B9B-B91D-8EE1591660A5}" srcOrd="0" destOrd="0" presId="urn:microsoft.com/office/officeart/2005/8/layout/hierarchy3"/>
    <dgm:cxn modelId="{F8620644-1A6D-4AC1-8CE8-73523BB6105F}" type="presOf" srcId="{2F88E242-B7A1-4A02-B8CD-40E010D29015}" destId="{71D957A9-B1C8-4C97-87F9-60D1402B2BC3}" srcOrd="0" destOrd="0" presId="urn:microsoft.com/office/officeart/2005/8/layout/hierarchy3"/>
    <dgm:cxn modelId="{995BD1CB-2AC3-46BD-AF6F-6EB26E537769}" srcId="{5550C45A-A414-49F1-90B3-CC13DE8C6D86}" destId="{2F88E242-B7A1-4A02-B8CD-40E010D29015}" srcOrd="1" destOrd="0" parTransId="{96CA7534-2A60-4072-B296-3386C09B184C}" sibTransId="{CA8431CE-1333-49A3-9021-6BE59A89B93A}"/>
    <dgm:cxn modelId="{2BC71FF4-0791-4AE8-AC4B-955114469EC2}" type="presParOf" srcId="{4858BF21-99AA-4914-82ED-A6923B129AD4}" destId="{E1B2FEAC-7D3B-4CDF-8B73-336486B99B7E}" srcOrd="0" destOrd="0" presId="urn:microsoft.com/office/officeart/2005/8/layout/hierarchy3"/>
    <dgm:cxn modelId="{0966552A-6F6C-475F-89F6-EB652853F98A}" type="presParOf" srcId="{E1B2FEAC-7D3B-4CDF-8B73-336486B99B7E}" destId="{45ABAF30-0CF5-43D1-8155-B2E987B56022}" srcOrd="0" destOrd="0" presId="urn:microsoft.com/office/officeart/2005/8/layout/hierarchy3"/>
    <dgm:cxn modelId="{86AFD69F-5330-464C-AF2C-30765E769FAE}" type="presParOf" srcId="{45ABAF30-0CF5-43D1-8155-B2E987B56022}" destId="{A730AF23-BCBA-4B69-B410-A54C1BF4B3EB}" srcOrd="0" destOrd="0" presId="urn:microsoft.com/office/officeart/2005/8/layout/hierarchy3"/>
    <dgm:cxn modelId="{6C038F73-7D8F-45FB-9735-D618B4E3EE7E}" type="presParOf" srcId="{45ABAF30-0CF5-43D1-8155-B2E987B56022}" destId="{2146D68D-30ED-481A-9315-511AE8F50B9E}" srcOrd="1" destOrd="0" presId="urn:microsoft.com/office/officeart/2005/8/layout/hierarchy3"/>
    <dgm:cxn modelId="{B9C3615C-4043-42AD-AF8E-8852E5F6FF1A}" type="presParOf" srcId="{E1B2FEAC-7D3B-4CDF-8B73-336486B99B7E}" destId="{0950819E-2BB6-4D00-9233-D017D371E343}" srcOrd="1" destOrd="0" presId="urn:microsoft.com/office/officeart/2005/8/layout/hierarchy3"/>
    <dgm:cxn modelId="{196C13D1-A6AF-41B2-8BCA-85EE558ED4B6}" type="presParOf" srcId="{0950819E-2BB6-4D00-9233-D017D371E343}" destId="{926EBF3D-F145-43D2-9D59-9ADA45A49968}" srcOrd="0" destOrd="0" presId="urn:microsoft.com/office/officeart/2005/8/layout/hierarchy3"/>
    <dgm:cxn modelId="{186D73CF-7D3B-4256-99C0-2052FA53DE7C}" type="presParOf" srcId="{0950819E-2BB6-4D00-9233-D017D371E343}" destId="{7969DAFD-4D2D-4E86-8072-96D6C54E2044}" srcOrd="1" destOrd="0" presId="urn:microsoft.com/office/officeart/2005/8/layout/hierarchy3"/>
    <dgm:cxn modelId="{DD66FD52-B550-465C-86C6-614872687D1E}" type="presParOf" srcId="{0950819E-2BB6-4D00-9233-D017D371E343}" destId="{E2B5515A-6AFC-4B9B-B91D-8EE1591660A5}" srcOrd="2" destOrd="0" presId="urn:microsoft.com/office/officeart/2005/8/layout/hierarchy3"/>
    <dgm:cxn modelId="{C3A31AA5-4CD6-4846-9D76-3BD9F071A024}" type="presParOf" srcId="{0950819E-2BB6-4D00-9233-D017D371E343}" destId="{6E92C838-F311-4922-961E-7A3324251543}" srcOrd="3" destOrd="0" presId="urn:microsoft.com/office/officeart/2005/8/layout/hierarchy3"/>
    <dgm:cxn modelId="{65C0E712-AB23-41C4-8DE0-A222EE1FEBE7}" type="presParOf" srcId="{4858BF21-99AA-4914-82ED-A6923B129AD4}" destId="{61F66DA3-9E74-40A6-ADB5-4EA0B8058B93}" srcOrd="1" destOrd="0" presId="urn:microsoft.com/office/officeart/2005/8/layout/hierarchy3"/>
    <dgm:cxn modelId="{A6E6EC93-936D-4266-8CF8-EE9BCB73D4C6}" type="presParOf" srcId="{61F66DA3-9E74-40A6-ADB5-4EA0B8058B93}" destId="{F35E9E1A-7DC2-498A-B8E4-15B6553A49BE}" srcOrd="0" destOrd="0" presId="urn:microsoft.com/office/officeart/2005/8/layout/hierarchy3"/>
    <dgm:cxn modelId="{EF8A3437-B8F6-4E5B-A83D-731B447FA724}" type="presParOf" srcId="{F35E9E1A-7DC2-498A-B8E4-15B6553A49BE}" destId="{71D957A9-B1C8-4C97-87F9-60D1402B2BC3}" srcOrd="0" destOrd="0" presId="urn:microsoft.com/office/officeart/2005/8/layout/hierarchy3"/>
    <dgm:cxn modelId="{16654738-143B-454A-982E-D5AF0FD02402}" type="presParOf" srcId="{F35E9E1A-7DC2-498A-B8E4-15B6553A49BE}" destId="{78FA8730-B24F-4DFD-B22F-70A39A8A2E01}" srcOrd="1" destOrd="0" presId="urn:microsoft.com/office/officeart/2005/8/layout/hierarchy3"/>
    <dgm:cxn modelId="{E4E1C43E-C2D1-4F2F-8CFA-947BEBE7E9EF}" type="presParOf" srcId="{61F66DA3-9E74-40A6-ADB5-4EA0B8058B93}" destId="{5C3B857D-BC60-4EB6-B920-FB2027036E41}" srcOrd="1" destOrd="0" presId="urn:microsoft.com/office/officeart/2005/8/layout/hierarchy3"/>
    <dgm:cxn modelId="{07E1D1FF-C7AC-449B-9971-EF4C4F7ABCE2}" type="presParOf" srcId="{5C3B857D-BC60-4EB6-B920-FB2027036E41}" destId="{DCD5E600-9865-4204-B729-B84373CFA274}" srcOrd="0" destOrd="0" presId="urn:microsoft.com/office/officeart/2005/8/layout/hierarchy3"/>
    <dgm:cxn modelId="{ADAEE096-B107-4465-AC6D-9B73843E83B1}" type="presParOf" srcId="{5C3B857D-BC60-4EB6-B920-FB2027036E41}" destId="{430F279B-93B6-43BF-B150-1C9B332253E2}" srcOrd="1" destOrd="0" presId="urn:microsoft.com/office/officeart/2005/8/layout/hierarchy3"/>
    <dgm:cxn modelId="{25F810AB-9EC7-469D-84EB-850C7DC41F21}" type="presParOf" srcId="{5C3B857D-BC60-4EB6-B920-FB2027036E41}" destId="{A410B94C-E6B2-49B7-AB30-A7F33FBD51FE}" srcOrd="2" destOrd="0" presId="urn:microsoft.com/office/officeart/2005/8/layout/hierarchy3"/>
    <dgm:cxn modelId="{516DECD1-97AC-4CEF-9D71-FED8081A6832}" type="presParOf" srcId="{5C3B857D-BC60-4EB6-B920-FB2027036E41}" destId="{9391A305-4D47-4191-8EF6-7C89CCA070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15C1EB-C637-4CD0-A4BE-0C67C94C4DE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0F162AA-E1A4-41A8-92B3-143E468446DA}">
      <dgm:prSet phldrT="[Texte]"/>
      <dgm:spPr/>
      <dgm:t>
        <a:bodyPr/>
        <a:lstStyle/>
        <a:p>
          <a:r>
            <a:rPr lang="fr-FR" dirty="0"/>
            <a:t>Renforcement des procédures</a:t>
          </a:r>
        </a:p>
      </dgm:t>
    </dgm:pt>
    <dgm:pt modelId="{056DB5FB-C01F-4C52-AAEF-583C5FEE4790}" type="parTrans" cxnId="{C8885CC0-5333-431E-AB55-262346F1314C}">
      <dgm:prSet/>
      <dgm:spPr/>
      <dgm:t>
        <a:bodyPr/>
        <a:lstStyle/>
        <a:p>
          <a:endParaRPr lang="fr-FR"/>
        </a:p>
      </dgm:t>
    </dgm:pt>
    <dgm:pt modelId="{4550AB8B-8699-43B1-B853-9BA009AC2A9D}" type="sibTrans" cxnId="{C8885CC0-5333-431E-AB55-262346F1314C}">
      <dgm:prSet/>
      <dgm:spPr/>
      <dgm:t>
        <a:bodyPr/>
        <a:lstStyle/>
        <a:p>
          <a:endParaRPr lang="fr-FR"/>
        </a:p>
      </dgm:t>
    </dgm:pt>
    <dgm:pt modelId="{5B7D9771-9E19-48CF-B48B-71E1D39A2157}">
      <dgm:prSet phldrT="[Texte]"/>
      <dgm:spPr/>
      <dgm:t>
        <a:bodyPr/>
        <a:lstStyle/>
        <a:p>
          <a:r>
            <a:rPr lang="fr-FR" dirty="0"/>
            <a:t>Modification de la procédure d’agrément</a:t>
          </a:r>
        </a:p>
      </dgm:t>
    </dgm:pt>
    <dgm:pt modelId="{34E4A1C7-6FBE-46BB-920A-CC06F2F54C72}" type="parTrans" cxnId="{189E0480-367D-4558-B36F-3A5512E0F900}">
      <dgm:prSet/>
      <dgm:spPr/>
      <dgm:t>
        <a:bodyPr/>
        <a:lstStyle/>
        <a:p>
          <a:endParaRPr lang="fr-FR"/>
        </a:p>
      </dgm:t>
    </dgm:pt>
    <dgm:pt modelId="{F5D91890-495F-45D9-AC54-80E184A07F27}" type="sibTrans" cxnId="{189E0480-367D-4558-B36F-3A5512E0F900}">
      <dgm:prSet/>
      <dgm:spPr/>
      <dgm:t>
        <a:bodyPr/>
        <a:lstStyle/>
        <a:p>
          <a:endParaRPr lang="fr-FR"/>
        </a:p>
      </dgm:t>
    </dgm:pt>
    <dgm:pt modelId="{2A8AE43B-F1D8-412A-AF2F-8BD260F093C9}">
      <dgm:prSet phldrT="[Texte]"/>
      <dgm:spPr/>
      <dgm:t>
        <a:bodyPr/>
        <a:lstStyle/>
        <a:p>
          <a:r>
            <a:rPr lang="fr-FR" dirty="0"/>
            <a:t>Obligation de présenter les candidats à la certification + Contrôle qualité de la formation</a:t>
          </a:r>
        </a:p>
      </dgm:t>
    </dgm:pt>
    <dgm:pt modelId="{C4919564-DBEB-44D7-8472-B4A3A0ECB9B8}" type="parTrans" cxnId="{04BE2A6F-B803-4C10-AE71-A89A1EF493F4}">
      <dgm:prSet/>
      <dgm:spPr/>
      <dgm:t>
        <a:bodyPr/>
        <a:lstStyle/>
        <a:p>
          <a:endParaRPr lang="fr-FR"/>
        </a:p>
      </dgm:t>
    </dgm:pt>
    <dgm:pt modelId="{56ECA0DB-FAFD-47FD-961D-6FDE74AA3FDE}" type="sibTrans" cxnId="{04BE2A6F-B803-4C10-AE71-A89A1EF493F4}">
      <dgm:prSet/>
      <dgm:spPr/>
      <dgm:t>
        <a:bodyPr/>
        <a:lstStyle/>
        <a:p>
          <a:endParaRPr lang="fr-FR"/>
        </a:p>
      </dgm:t>
    </dgm:pt>
    <dgm:pt modelId="{1F1E3487-C4C4-42E1-9564-31DD9B6D65FD}">
      <dgm:prSet phldrT="[Texte]"/>
      <dgm:spPr/>
      <dgm:t>
        <a:bodyPr/>
        <a:lstStyle/>
        <a:p>
          <a:r>
            <a:rPr lang="fr-FR" dirty="0"/>
            <a:t>Contrôle des sous-traitants avec modèle réglementaire de convention </a:t>
          </a:r>
        </a:p>
      </dgm:t>
    </dgm:pt>
    <dgm:pt modelId="{335A49C5-7AAE-48AA-AE71-1AF248C9FFEF}" type="parTrans" cxnId="{709680FC-A3EF-4668-B5E5-A7772608BB5E}">
      <dgm:prSet/>
      <dgm:spPr/>
      <dgm:t>
        <a:bodyPr/>
        <a:lstStyle/>
        <a:p>
          <a:endParaRPr lang="fr-FR"/>
        </a:p>
      </dgm:t>
    </dgm:pt>
    <dgm:pt modelId="{9496EB06-6470-48E8-AF9D-02BE887B52A5}" type="sibTrans" cxnId="{709680FC-A3EF-4668-B5E5-A7772608BB5E}">
      <dgm:prSet/>
      <dgm:spPr/>
      <dgm:t>
        <a:bodyPr/>
        <a:lstStyle/>
        <a:p>
          <a:endParaRPr lang="fr-FR"/>
        </a:p>
      </dgm:t>
    </dgm:pt>
    <dgm:pt modelId="{4609E97B-B5E8-4E13-B37F-817A4DEA1E96}">
      <dgm:prSet phldrT="[Texte]"/>
      <dgm:spPr/>
      <dgm:t>
        <a:bodyPr/>
        <a:lstStyle/>
        <a:p>
          <a:r>
            <a:rPr lang="fr-FR" dirty="0"/>
            <a:t>Renforcement du contrôle des centres d’examen</a:t>
          </a:r>
        </a:p>
      </dgm:t>
    </dgm:pt>
    <dgm:pt modelId="{15C3A512-C0BF-466F-A74E-C74BDE088070}" type="parTrans" cxnId="{39D23E16-27BE-42EF-B98D-0C93CCD41EDE}">
      <dgm:prSet/>
      <dgm:spPr/>
      <dgm:t>
        <a:bodyPr/>
        <a:lstStyle/>
        <a:p>
          <a:endParaRPr lang="fr-FR"/>
        </a:p>
      </dgm:t>
    </dgm:pt>
    <dgm:pt modelId="{992B2FDD-534E-49CA-ABFA-9766681DA38B}" type="sibTrans" cxnId="{39D23E16-27BE-42EF-B98D-0C93CCD41EDE}">
      <dgm:prSet/>
      <dgm:spPr/>
      <dgm:t>
        <a:bodyPr/>
        <a:lstStyle/>
        <a:p>
          <a:endParaRPr lang="fr-FR"/>
        </a:p>
      </dgm:t>
    </dgm:pt>
    <dgm:pt modelId="{2CCACF39-80E8-43CB-B367-3449678DF707}">
      <dgm:prSet phldrT="[Texte]"/>
      <dgm:spPr/>
      <dgm:t>
        <a:bodyPr/>
        <a:lstStyle/>
        <a:p>
          <a:r>
            <a:rPr lang="fr-FR" dirty="0"/>
            <a:t>Retrait d’agrément jusqu’à 2 ans</a:t>
          </a:r>
        </a:p>
      </dgm:t>
    </dgm:pt>
    <dgm:pt modelId="{EA46EDC7-183D-4A17-95CA-2032AFCC6D83}" type="parTrans" cxnId="{83BB82C3-7ACF-470E-9FE9-F82614EF4BD4}">
      <dgm:prSet/>
      <dgm:spPr/>
      <dgm:t>
        <a:bodyPr/>
        <a:lstStyle/>
        <a:p>
          <a:endParaRPr lang="fr-FR"/>
        </a:p>
      </dgm:t>
    </dgm:pt>
    <dgm:pt modelId="{880EF703-BA4C-4ADB-ADBD-B54F4760AE3F}" type="sibTrans" cxnId="{83BB82C3-7ACF-470E-9FE9-F82614EF4BD4}">
      <dgm:prSet/>
      <dgm:spPr/>
      <dgm:t>
        <a:bodyPr/>
        <a:lstStyle/>
        <a:p>
          <a:endParaRPr lang="fr-FR"/>
        </a:p>
      </dgm:t>
    </dgm:pt>
    <dgm:pt modelId="{689F0F02-7737-4074-92F8-16023C956F83}" type="pres">
      <dgm:prSet presAssocID="{0115C1EB-C637-4CD0-A4BE-0C67C94C4DE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17B8C8-557E-412F-BF29-AA3197C54702}" type="pres">
      <dgm:prSet presAssocID="{0115C1EB-C637-4CD0-A4BE-0C67C94C4DED}" presName="hierFlow" presStyleCnt="0"/>
      <dgm:spPr/>
    </dgm:pt>
    <dgm:pt modelId="{EDD59B03-F8C9-4D23-8D25-A250F20B4CA3}" type="pres">
      <dgm:prSet presAssocID="{0115C1EB-C637-4CD0-A4BE-0C67C94C4DE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6356EE-9E4F-4167-B07C-376C35688ED7}" type="pres">
      <dgm:prSet presAssocID="{F0F162AA-E1A4-41A8-92B3-143E468446DA}" presName="Name14" presStyleCnt="0"/>
      <dgm:spPr/>
    </dgm:pt>
    <dgm:pt modelId="{6ED2117D-76DB-46D6-BEC1-1FDC96119969}" type="pres">
      <dgm:prSet presAssocID="{F0F162AA-E1A4-41A8-92B3-143E468446D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4FA8C2-2C3E-478B-A0CE-EE1BA6426C16}" type="pres">
      <dgm:prSet presAssocID="{F0F162AA-E1A4-41A8-92B3-143E468446DA}" presName="hierChild2" presStyleCnt="0"/>
      <dgm:spPr/>
    </dgm:pt>
    <dgm:pt modelId="{13D18B2F-94B4-4048-B91F-AAEB8CFAD035}" type="pres">
      <dgm:prSet presAssocID="{34E4A1C7-6FBE-46BB-920A-CC06F2F54C72}" presName="Name19" presStyleLbl="parChTrans1D2" presStyleIdx="0" presStyleCnt="2"/>
      <dgm:spPr/>
      <dgm:t>
        <a:bodyPr/>
        <a:lstStyle/>
        <a:p>
          <a:endParaRPr lang="fr-FR"/>
        </a:p>
      </dgm:t>
    </dgm:pt>
    <dgm:pt modelId="{C1BA2998-10E1-4030-8213-FF5A3B995E7B}" type="pres">
      <dgm:prSet presAssocID="{5B7D9771-9E19-48CF-B48B-71E1D39A2157}" presName="Name21" presStyleCnt="0"/>
      <dgm:spPr/>
    </dgm:pt>
    <dgm:pt modelId="{38270429-DE7E-47C5-9BAC-41A1F52A0390}" type="pres">
      <dgm:prSet presAssocID="{5B7D9771-9E19-48CF-B48B-71E1D39A2157}" presName="level2Shape" presStyleLbl="node2" presStyleIdx="0" presStyleCnt="2"/>
      <dgm:spPr/>
      <dgm:t>
        <a:bodyPr/>
        <a:lstStyle/>
        <a:p>
          <a:endParaRPr lang="fr-FR"/>
        </a:p>
      </dgm:t>
    </dgm:pt>
    <dgm:pt modelId="{A57DC6D2-2AAC-4660-903A-468F43FBA5EA}" type="pres">
      <dgm:prSet presAssocID="{5B7D9771-9E19-48CF-B48B-71E1D39A2157}" presName="hierChild3" presStyleCnt="0"/>
      <dgm:spPr/>
    </dgm:pt>
    <dgm:pt modelId="{2CE416A3-8320-4292-A05D-BF07D975AD18}" type="pres">
      <dgm:prSet presAssocID="{C4919564-DBEB-44D7-8472-B4A3A0ECB9B8}" presName="Name19" presStyleLbl="parChTrans1D3" presStyleIdx="0" presStyleCnt="3"/>
      <dgm:spPr/>
      <dgm:t>
        <a:bodyPr/>
        <a:lstStyle/>
        <a:p>
          <a:endParaRPr lang="fr-FR"/>
        </a:p>
      </dgm:t>
    </dgm:pt>
    <dgm:pt modelId="{5E6CC479-59E7-43B3-AB49-E220F14780D4}" type="pres">
      <dgm:prSet presAssocID="{2A8AE43B-F1D8-412A-AF2F-8BD260F093C9}" presName="Name21" presStyleCnt="0"/>
      <dgm:spPr/>
    </dgm:pt>
    <dgm:pt modelId="{1505B8B1-6A6C-4213-8F72-9AFBDBDD5514}" type="pres">
      <dgm:prSet presAssocID="{2A8AE43B-F1D8-412A-AF2F-8BD260F093C9}" presName="level2Shape" presStyleLbl="node3" presStyleIdx="0" presStyleCnt="3" custScaleX="127110"/>
      <dgm:spPr/>
      <dgm:t>
        <a:bodyPr/>
        <a:lstStyle/>
        <a:p>
          <a:endParaRPr lang="fr-FR"/>
        </a:p>
      </dgm:t>
    </dgm:pt>
    <dgm:pt modelId="{4D0C25AD-D001-4AD6-A4B3-33AA00C94919}" type="pres">
      <dgm:prSet presAssocID="{2A8AE43B-F1D8-412A-AF2F-8BD260F093C9}" presName="hierChild3" presStyleCnt="0"/>
      <dgm:spPr/>
    </dgm:pt>
    <dgm:pt modelId="{BCA8B056-F699-4020-977C-BBDBF0C5ED8B}" type="pres">
      <dgm:prSet presAssocID="{335A49C5-7AAE-48AA-AE71-1AF248C9FFEF}" presName="Name19" presStyleLbl="parChTrans1D3" presStyleIdx="1" presStyleCnt="3"/>
      <dgm:spPr/>
      <dgm:t>
        <a:bodyPr/>
        <a:lstStyle/>
        <a:p>
          <a:endParaRPr lang="fr-FR"/>
        </a:p>
      </dgm:t>
    </dgm:pt>
    <dgm:pt modelId="{978D3768-1522-46FA-B90A-53F76410194F}" type="pres">
      <dgm:prSet presAssocID="{1F1E3487-C4C4-42E1-9564-31DD9B6D65FD}" presName="Name21" presStyleCnt="0"/>
      <dgm:spPr/>
    </dgm:pt>
    <dgm:pt modelId="{9D9FF8D0-FD96-483B-BAB8-FA19363A1E98}" type="pres">
      <dgm:prSet presAssocID="{1F1E3487-C4C4-42E1-9564-31DD9B6D65FD}" presName="level2Shape" presStyleLbl="node3" presStyleIdx="1" presStyleCnt="3" custScaleX="154156"/>
      <dgm:spPr/>
      <dgm:t>
        <a:bodyPr/>
        <a:lstStyle/>
        <a:p>
          <a:endParaRPr lang="fr-FR"/>
        </a:p>
      </dgm:t>
    </dgm:pt>
    <dgm:pt modelId="{0BCCC4A6-7ABF-4112-ADAA-875B6165A992}" type="pres">
      <dgm:prSet presAssocID="{1F1E3487-C4C4-42E1-9564-31DD9B6D65FD}" presName="hierChild3" presStyleCnt="0"/>
      <dgm:spPr/>
    </dgm:pt>
    <dgm:pt modelId="{5F4CC24E-ED91-429E-BD20-E982D2365A53}" type="pres">
      <dgm:prSet presAssocID="{15C3A512-C0BF-466F-A74E-C74BDE088070}" presName="Name19" presStyleLbl="parChTrans1D2" presStyleIdx="1" presStyleCnt="2"/>
      <dgm:spPr/>
      <dgm:t>
        <a:bodyPr/>
        <a:lstStyle/>
        <a:p>
          <a:endParaRPr lang="fr-FR"/>
        </a:p>
      </dgm:t>
    </dgm:pt>
    <dgm:pt modelId="{A8EBAFF9-08C6-4B0F-938C-CFA073951FA7}" type="pres">
      <dgm:prSet presAssocID="{4609E97B-B5E8-4E13-B37F-817A4DEA1E96}" presName="Name21" presStyleCnt="0"/>
      <dgm:spPr/>
    </dgm:pt>
    <dgm:pt modelId="{DF415D89-72FD-4356-A7F5-2AD37F6DE855}" type="pres">
      <dgm:prSet presAssocID="{4609E97B-B5E8-4E13-B37F-817A4DEA1E96}" presName="level2Shape" presStyleLbl="node2" presStyleIdx="1" presStyleCnt="2"/>
      <dgm:spPr/>
      <dgm:t>
        <a:bodyPr/>
        <a:lstStyle/>
        <a:p>
          <a:endParaRPr lang="fr-FR"/>
        </a:p>
      </dgm:t>
    </dgm:pt>
    <dgm:pt modelId="{8E416F0C-AE66-4F09-A408-FC77D4D04DB0}" type="pres">
      <dgm:prSet presAssocID="{4609E97B-B5E8-4E13-B37F-817A4DEA1E96}" presName="hierChild3" presStyleCnt="0"/>
      <dgm:spPr/>
    </dgm:pt>
    <dgm:pt modelId="{11D03EB8-80AE-4975-BBA9-EBB042389150}" type="pres">
      <dgm:prSet presAssocID="{EA46EDC7-183D-4A17-95CA-2032AFCC6D83}" presName="Name19" presStyleLbl="parChTrans1D3" presStyleIdx="2" presStyleCnt="3"/>
      <dgm:spPr/>
      <dgm:t>
        <a:bodyPr/>
        <a:lstStyle/>
        <a:p>
          <a:endParaRPr lang="fr-FR"/>
        </a:p>
      </dgm:t>
    </dgm:pt>
    <dgm:pt modelId="{E7383AF0-9CFC-4234-8CB0-6C61C07CDDCE}" type="pres">
      <dgm:prSet presAssocID="{2CCACF39-80E8-43CB-B367-3449678DF707}" presName="Name21" presStyleCnt="0"/>
      <dgm:spPr/>
    </dgm:pt>
    <dgm:pt modelId="{80128330-BB02-4F34-903F-BA230C76ABE3}" type="pres">
      <dgm:prSet presAssocID="{2CCACF39-80E8-43CB-B367-3449678DF707}" presName="level2Shape" presStyleLbl="node3" presStyleIdx="2" presStyleCnt="3"/>
      <dgm:spPr/>
      <dgm:t>
        <a:bodyPr/>
        <a:lstStyle/>
        <a:p>
          <a:endParaRPr lang="fr-FR"/>
        </a:p>
      </dgm:t>
    </dgm:pt>
    <dgm:pt modelId="{5FD2E28B-8EB6-4884-95C9-51FEF3C91560}" type="pres">
      <dgm:prSet presAssocID="{2CCACF39-80E8-43CB-B367-3449678DF707}" presName="hierChild3" presStyleCnt="0"/>
      <dgm:spPr/>
    </dgm:pt>
    <dgm:pt modelId="{D95E3E87-1A16-49EC-AC21-5783E493B869}" type="pres">
      <dgm:prSet presAssocID="{0115C1EB-C637-4CD0-A4BE-0C67C94C4DED}" presName="bgShapesFlow" presStyleCnt="0"/>
      <dgm:spPr/>
    </dgm:pt>
  </dgm:ptLst>
  <dgm:cxnLst>
    <dgm:cxn modelId="{DBFA54FE-80CE-427C-8FF9-CCCBBA6574CE}" type="presOf" srcId="{335A49C5-7AAE-48AA-AE71-1AF248C9FFEF}" destId="{BCA8B056-F699-4020-977C-BBDBF0C5ED8B}" srcOrd="0" destOrd="0" presId="urn:microsoft.com/office/officeart/2005/8/layout/hierarchy6"/>
    <dgm:cxn modelId="{04BE2A6F-B803-4C10-AE71-A89A1EF493F4}" srcId="{5B7D9771-9E19-48CF-B48B-71E1D39A2157}" destId="{2A8AE43B-F1D8-412A-AF2F-8BD260F093C9}" srcOrd="0" destOrd="0" parTransId="{C4919564-DBEB-44D7-8472-B4A3A0ECB9B8}" sibTransId="{56ECA0DB-FAFD-47FD-961D-6FDE74AA3FDE}"/>
    <dgm:cxn modelId="{83BB82C3-7ACF-470E-9FE9-F82614EF4BD4}" srcId="{4609E97B-B5E8-4E13-B37F-817A4DEA1E96}" destId="{2CCACF39-80E8-43CB-B367-3449678DF707}" srcOrd="0" destOrd="0" parTransId="{EA46EDC7-183D-4A17-95CA-2032AFCC6D83}" sibTransId="{880EF703-BA4C-4ADB-ADBD-B54F4760AE3F}"/>
    <dgm:cxn modelId="{3759EE49-5D83-44B4-9652-EA21432BAF18}" type="presOf" srcId="{C4919564-DBEB-44D7-8472-B4A3A0ECB9B8}" destId="{2CE416A3-8320-4292-A05D-BF07D975AD18}" srcOrd="0" destOrd="0" presId="urn:microsoft.com/office/officeart/2005/8/layout/hierarchy6"/>
    <dgm:cxn modelId="{142DC84E-94C2-4AE7-9432-B512FDE77BC7}" type="presOf" srcId="{4609E97B-B5E8-4E13-B37F-817A4DEA1E96}" destId="{DF415D89-72FD-4356-A7F5-2AD37F6DE855}" srcOrd="0" destOrd="0" presId="urn:microsoft.com/office/officeart/2005/8/layout/hierarchy6"/>
    <dgm:cxn modelId="{AD42FDBD-DAB1-4D23-AF28-54F9381A80EA}" type="presOf" srcId="{F0F162AA-E1A4-41A8-92B3-143E468446DA}" destId="{6ED2117D-76DB-46D6-BEC1-1FDC96119969}" srcOrd="0" destOrd="0" presId="urn:microsoft.com/office/officeart/2005/8/layout/hierarchy6"/>
    <dgm:cxn modelId="{6CC90C9E-F0C8-4E42-80CC-820B68F6AE1F}" type="presOf" srcId="{EA46EDC7-183D-4A17-95CA-2032AFCC6D83}" destId="{11D03EB8-80AE-4975-BBA9-EBB042389150}" srcOrd="0" destOrd="0" presId="urn:microsoft.com/office/officeart/2005/8/layout/hierarchy6"/>
    <dgm:cxn modelId="{F2096275-ED9C-4AAA-B130-46B5C6B9784C}" type="presOf" srcId="{5B7D9771-9E19-48CF-B48B-71E1D39A2157}" destId="{38270429-DE7E-47C5-9BAC-41A1F52A0390}" srcOrd="0" destOrd="0" presId="urn:microsoft.com/office/officeart/2005/8/layout/hierarchy6"/>
    <dgm:cxn modelId="{189E0480-367D-4558-B36F-3A5512E0F900}" srcId="{F0F162AA-E1A4-41A8-92B3-143E468446DA}" destId="{5B7D9771-9E19-48CF-B48B-71E1D39A2157}" srcOrd="0" destOrd="0" parTransId="{34E4A1C7-6FBE-46BB-920A-CC06F2F54C72}" sibTransId="{F5D91890-495F-45D9-AC54-80E184A07F27}"/>
    <dgm:cxn modelId="{F2C92808-74AC-4053-95C7-19C944B29B74}" type="presOf" srcId="{2CCACF39-80E8-43CB-B367-3449678DF707}" destId="{80128330-BB02-4F34-903F-BA230C76ABE3}" srcOrd="0" destOrd="0" presId="urn:microsoft.com/office/officeart/2005/8/layout/hierarchy6"/>
    <dgm:cxn modelId="{6BD3FAF0-8B00-4A95-A345-D45952A4AC43}" type="presOf" srcId="{1F1E3487-C4C4-42E1-9564-31DD9B6D65FD}" destId="{9D9FF8D0-FD96-483B-BAB8-FA19363A1E98}" srcOrd="0" destOrd="0" presId="urn:microsoft.com/office/officeart/2005/8/layout/hierarchy6"/>
    <dgm:cxn modelId="{2CE75826-50C1-466B-8098-4855D8963CB9}" type="presOf" srcId="{15C3A512-C0BF-466F-A74E-C74BDE088070}" destId="{5F4CC24E-ED91-429E-BD20-E982D2365A53}" srcOrd="0" destOrd="0" presId="urn:microsoft.com/office/officeart/2005/8/layout/hierarchy6"/>
    <dgm:cxn modelId="{709680FC-A3EF-4668-B5E5-A7772608BB5E}" srcId="{5B7D9771-9E19-48CF-B48B-71E1D39A2157}" destId="{1F1E3487-C4C4-42E1-9564-31DD9B6D65FD}" srcOrd="1" destOrd="0" parTransId="{335A49C5-7AAE-48AA-AE71-1AF248C9FFEF}" sibTransId="{9496EB06-6470-48E8-AF9D-02BE887B52A5}"/>
    <dgm:cxn modelId="{C8885CC0-5333-431E-AB55-262346F1314C}" srcId="{0115C1EB-C637-4CD0-A4BE-0C67C94C4DED}" destId="{F0F162AA-E1A4-41A8-92B3-143E468446DA}" srcOrd="0" destOrd="0" parTransId="{056DB5FB-C01F-4C52-AAEF-583C5FEE4790}" sibTransId="{4550AB8B-8699-43B1-B853-9BA009AC2A9D}"/>
    <dgm:cxn modelId="{3247E45F-1A67-46A3-8BA9-67A1B9A7E4E0}" type="presOf" srcId="{0115C1EB-C637-4CD0-A4BE-0C67C94C4DED}" destId="{689F0F02-7737-4074-92F8-16023C956F83}" srcOrd="0" destOrd="0" presId="urn:microsoft.com/office/officeart/2005/8/layout/hierarchy6"/>
    <dgm:cxn modelId="{39D23E16-27BE-42EF-B98D-0C93CCD41EDE}" srcId="{F0F162AA-E1A4-41A8-92B3-143E468446DA}" destId="{4609E97B-B5E8-4E13-B37F-817A4DEA1E96}" srcOrd="1" destOrd="0" parTransId="{15C3A512-C0BF-466F-A74E-C74BDE088070}" sibTransId="{992B2FDD-534E-49CA-ABFA-9766681DA38B}"/>
    <dgm:cxn modelId="{11CF520A-119E-453B-9BF9-CEBCB1563E8B}" type="presOf" srcId="{34E4A1C7-6FBE-46BB-920A-CC06F2F54C72}" destId="{13D18B2F-94B4-4048-B91F-AAEB8CFAD035}" srcOrd="0" destOrd="0" presId="urn:microsoft.com/office/officeart/2005/8/layout/hierarchy6"/>
    <dgm:cxn modelId="{B8879C08-BF6E-42F9-88B5-527FFE99575B}" type="presOf" srcId="{2A8AE43B-F1D8-412A-AF2F-8BD260F093C9}" destId="{1505B8B1-6A6C-4213-8F72-9AFBDBDD5514}" srcOrd="0" destOrd="0" presId="urn:microsoft.com/office/officeart/2005/8/layout/hierarchy6"/>
    <dgm:cxn modelId="{186B1E25-3A8D-4042-80CB-3446B6D0D745}" type="presParOf" srcId="{689F0F02-7737-4074-92F8-16023C956F83}" destId="{C217B8C8-557E-412F-BF29-AA3197C54702}" srcOrd="0" destOrd="0" presId="urn:microsoft.com/office/officeart/2005/8/layout/hierarchy6"/>
    <dgm:cxn modelId="{4AC73B79-7E60-4DE8-AB2A-346B11D881AE}" type="presParOf" srcId="{C217B8C8-557E-412F-BF29-AA3197C54702}" destId="{EDD59B03-F8C9-4D23-8D25-A250F20B4CA3}" srcOrd="0" destOrd="0" presId="urn:microsoft.com/office/officeart/2005/8/layout/hierarchy6"/>
    <dgm:cxn modelId="{17B2500A-A4B0-468B-B306-A43C901D7964}" type="presParOf" srcId="{EDD59B03-F8C9-4D23-8D25-A250F20B4CA3}" destId="{456356EE-9E4F-4167-B07C-376C35688ED7}" srcOrd="0" destOrd="0" presId="urn:microsoft.com/office/officeart/2005/8/layout/hierarchy6"/>
    <dgm:cxn modelId="{AC143CF7-3739-4F10-913E-4690C282A503}" type="presParOf" srcId="{456356EE-9E4F-4167-B07C-376C35688ED7}" destId="{6ED2117D-76DB-46D6-BEC1-1FDC96119969}" srcOrd="0" destOrd="0" presId="urn:microsoft.com/office/officeart/2005/8/layout/hierarchy6"/>
    <dgm:cxn modelId="{DDD2CD92-F522-470D-B91B-C33731E025AE}" type="presParOf" srcId="{456356EE-9E4F-4167-B07C-376C35688ED7}" destId="{0D4FA8C2-2C3E-478B-A0CE-EE1BA6426C16}" srcOrd="1" destOrd="0" presId="urn:microsoft.com/office/officeart/2005/8/layout/hierarchy6"/>
    <dgm:cxn modelId="{8135F1AE-3E8E-48D5-A747-F883A9BDB2F3}" type="presParOf" srcId="{0D4FA8C2-2C3E-478B-A0CE-EE1BA6426C16}" destId="{13D18B2F-94B4-4048-B91F-AAEB8CFAD035}" srcOrd="0" destOrd="0" presId="urn:microsoft.com/office/officeart/2005/8/layout/hierarchy6"/>
    <dgm:cxn modelId="{B369DCF9-B7C8-46A2-A846-AFEE3B7ADDAD}" type="presParOf" srcId="{0D4FA8C2-2C3E-478B-A0CE-EE1BA6426C16}" destId="{C1BA2998-10E1-4030-8213-FF5A3B995E7B}" srcOrd="1" destOrd="0" presId="urn:microsoft.com/office/officeart/2005/8/layout/hierarchy6"/>
    <dgm:cxn modelId="{8D5E2D9D-8812-4707-BCC3-1BA9929A8668}" type="presParOf" srcId="{C1BA2998-10E1-4030-8213-FF5A3B995E7B}" destId="{38270429-DE7E-47C5-9BAC-41A1F52A0390}" srcOrd="0" destOrd="0" presId="urn:microsoft.com/office/officeart/2005/8/layout/hierarchy6"/>
    <dgm:cxn modelId="{D43CF803-B3BD-46D6-AB22-902B9725E403}" type="presParOf" srcId="{C1BA2998-10E1-4030-8213-FF5A3B995E7B}" destId="{A57DC6D2-2AAC-4660-903A-468F43FBA5EA}" srcOrd="1" destOrd="0" presId="urn:microsoft.com/office/officeart/2005/8/layout/hierarchy6"/>
    <dgm:cxn modelId="{FBD59324-C0EC-4B30-8685-7D9077EAA032}" type="presParOf" srcId="{A57DC6D2-2AAC-4660-903A-468F43FBA5EA}" destId="{2CE416A3-8320-4292-A05D-BF07D975AD18}" srcOrd="0" destOrd="0" presId="urn:microsoft.com/office/officeart/2005/8/layout/hierarchy6"/>
    <dgm:cxn modelId="{FAE8BD32-D6F5-47E9-BCF8-226AE1A1CB7C}" type="presParOf" srcId="{A57DC6D2-2AAC-4660-903A-468F43FBA5EA}" destId="{5E6CC479-59E7-43B3-AB49-E220F14780D4}" srcOrd="1" destOrd="0" presId="urn:microsoft.com/office/officeart/2005/8/layout/hierarchy6"/>
    <dgm:cxn modelId="{CC7B4834-71D7-4ECF-AED8-E3F512159D5F}" type="presParOf" srcId="{5E6CC479-59E7-43B3-AB49-E220F14780D4}" destId="{1505B8B1-6A6C-4213-8F72-9AFBDBDD5514}" srcOrd="0" destOrd="0" presId="urn:microsoft.com/office/officeart/2005/8/layout/hierarchy6"/>
    <dgm:cxn modelId="{99044403-346B-467F-96AF-57D906BC4CA1}" type="presParOf" srcId="{5E6CC479-59E7-43B3-AB49-E220F14780D4}" destId="{4D0C25AD-D001-4AD6-A4B3-33AA00C94919}" srcOrd="1" destOrd="0" presId="urn:microsoft.com/office/officeart/2005/8/layout/hierarchy6"/>
    <dgm:cxn modelId="{4EA766D4-577F-4590-864A-E36F16EF51FD}" type="presParOf" srcId="{A57DC6D2-2AAC-4660-903A-468F43FBA5EA}" destId="{BCA8B056-F699-4020-977C-BBDBF0C5ED8B}" srcOrd="2" destOrd="0" presId="urn:microsoft.com/office/officeart/2005/8/layout/hierarchy6"/>
    <dgm:cxn modelId="{78236C58-78BF-45BE-8F6E-9E828E6CAE9C}" type="presParOf" srcId="{A57DC6D2-2AAC-4660-903A-468F43FBA5EA}" destId="{978D3768-1522-46FA-B90A-53F76410194F}" srcOrd="3" destOrd="0" presId="urn:microsoft.com/office/officeart/2005/8/layout/hierarchy6"/>
    <dgm:cxn modelId="{ADE4E798-B18D-4E27-92F2-D3D85B7E38A3}" type="presParOf" srcId="{978D3768-1522-46FA-B90A-53F76410194F}" destId="{9D9FF8D0-FD96-483B-BAB8-FA19363A1E98}" srcOrd="0" destOrd="0" presId="urn:microsoft.com/office/officeart/2005/8/layout/hierarchy6"/>
    <dgm:cxn modelId="{0731A1D8-96A3-4E54-92D4-0EC5890DA4BC}" type="presParOf" srcId="{978D3768-1522-46FA-B90A-53F76410194F}" destId="{0BCCC4A6-7ABF-4112-ADAA-875B6165A992}" srcOrd="1" destOrd="0" presId="urn:microsoft.com/office/officeart/2005/8/layout/hierarchy6"/>
    <dgm:cxn modelId="{CF3D44EA-F6FA-4E3B-94B4-2FE7FED8A13A}" type="presParOf" srcId="{0D4FA8C2-2C3E-478B-A0CE-EE1BA6426C16}" destId="{5F4CC24E-ED91-429E-BD20-E982D2365A53}" srcOrd="2" destOrd="0" presId="urn:microsoft.com/office/officeart/2005/8/layout/hierarchy6"/>
    <dgm:cxn modelId="{DD9F4695-AAC5-47F9-AEA2-EC6E60DF3FAA}" type="presParOf" srcId="{0D4FA8C2-2C3E-478B-A0CE-EE1BA6426C16}" destId="{A8EBAFF9-08C6-4B0F-938C-CFA073951FA7}" srcOrd="3" destOrd="0" presId="urn:microsoft.com/office/officeart/2005/8/layout/hierarchy6"/>
    <dgm:cxn modelId="{4D1AB179-343D-40E0-9D7B-EBAE52DBF83A}" type="presParOf" srcId="{A8EBAFF9-08C6-4B0F-938C-CFA073951FA7}" destId="{DF415D89-72FD-4356-A7F5-2AD37F6DE855}" srcOrd="0" destOrd="0" presId="urn:microsoft.com/office/officeart/2005/8/layout/hierarchy6"/>
    <dgm:cxn modelId="{B35EED25-0B28-4B26-8E17-2A270EBC7B47}" type="presParOf" srcId="{A8EBAFF9-08C6-4B0F-938C-CFA073951FA7}" destId="{8E416F0C-AE66-4F09-A408-FC77D4D04DB0}" srcOrd="1" destOrd="0" presId="urn:microsoft.com/office/officeart/2005/8/layout/hierarchy6"/>
    <dgm:cxn modelId="{AB4487A6-AF20-435E-AB37-78EB490FDA33}" type="presParOf" srcId="{8E416F0C-AE66-4F09-A408-FC77D4D04DB0}" destId="{11D03EB8-80AE-4975-BBA9-EBB042389150}" srcOrd="0" destOrd="0" presId="urn:microsoft.com/office/officeart/2005/8/layout/hierarchy6"/>
    <dgm:cxn modelId="{194E66EE-D934-4DB6-ADC3-470683B03A3F}" type="presParOf" srcId="{8E416F0C-AE66-4F09-A408-FC77D4D04DB0}" destId="{E7383AF0-9CFC-4234-8CB0-6C61C07CDDCE}" srcOrd="1" destOrd="0" presId="urn:microsoft.com/office/officeart/2005/8/layout/hierarchy6"/>
    <dgm:cxn modelId="{D494A261-804E-4982-BA50-F2149F452EC0}" type="presParOf" srcId="{E7383AF0-9CFC-4234-8CB0-6C61C07CDDCE}" destId="{80128330-BB02-4F34-903F-BA230C76ABE3}" srcOrd="0" destOrd="0" presId="urn:microsoft.com/office/officeart/2005/8/layout/hierarchy6"/>
    <dgm:cxn modelId="{34432E9E-E616-457D-9000-80679BF6E81D}" type="presParOf" srcId="{E7383AF0-9CFC-4234-8CB0-6C61C07CDDCE}" destId="{5FD2E28B-8EB6-4884-95C9-51FEF3C91560}" srcOrd="1" destOrd="0" presId="urn:microsoft.com/office/officeart/2005/8/layout/hierarchy6"/>
    <dgm:cxn modelId="{E4B883A5-5A3E-490D-9077-F2C766F3CDD4}" type="presParOf" srcId="{689F0F02-7737-4074-92F8-16023C956F83}" destId="{D95E3E87-1A16-49EC-AC21-5783E493B86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6A007-8BA3-4D74-9E76-18FB30A993B0}">
      <dsp:nvSpPr>
        <dsp:cNvPr id="0" name=""/>
        <dsp:cNvSpPr/>
      </dsp:nvSpPr>
      <dsp:spPr>
        <a:xfrm>
          <a:off x="3103649" y="2011145"/>
          <a:ext cx="1685751" cy="1685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Un avis du corps d’inspection</a:t>
          </a:r>
        </a:p>
      </dsp:txBody>
      <dsp:txXfrm>
        <a:off x="3350522" y="2258018"/>
        <a:ext cx="1192005" cy="1192005"/>
      </dsp:txXfrm>
    </dsp:sp>
    <dsp:sp modelId="{6D5648B7-E04A-4A65-AC46-221671633B58}">
      <dsp:nvSpPr>
        <dsp:cNvPr id="0" name=""/>
        <dsp:cNvSpPr/>
      </dsp:nvSpPr>
      <dsp:spPr>
        <a:xfrm rot="12112896">
          <a:off x="1643223" y="1988808"/>
          <a:ext cx="1494273" cy="4804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C45F5-0208-435D-8D63-9C0302CDA8E3}">
      <dsp:nvSpPr>
        <dsp:cNvPr id="0" name=""/>
        <dsp:cNvSpPr/>
      </dsp:nvSpPr>
      <dsp:spPr>
        <a:xfrm>
          <a:off x="896318" y="1269993"/>
          <a:ext cx="1601464" cy="1361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Un masque de saisie</a:t>
          </a:r>
        </a:p>
      </dsp:txBody>
      <dsp:txXfrm>
        <a:off x="936185" y="1309860"/>
        <a:ext cx="1521730" cy="1281433"/>
      </dsp:txXfrm>
    </dsp:sp>
    <dsp:sp modelId="{90915ACA-C88B-4CAA-919E-E41BF100DFEA}">
      <dsp:nvSpPr>
        <dsp:cNvPr id="0" name=""/>
        <dsp:cNvSpPr/>
      </dsp:nvSpPr>
      <dsp:spPr>
        <a:xfrm rot="16200000">
          <a:off x="3299247" y="1048303"/>
          <a:ext cx="1294555" cy="4804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144E-F9ED-43EB-845D-8ABCDCF07367}">
      <dsp:nvSpPr>
        <dsp:cNvPr id="0" name=""/>
        <dsp:cNvSpPr/>
      </dsp:nvSpPr>
      <dsp:spPr>
        <a:xfrm>
          <a:off x="2753361" y="660"/>
          <a:ext cx="2386326" cy="128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rgbClr val="FF0000"/>
              </a:solidFill>
            </a:rPr>
            <a:t>Un document pédagogique d’accompagnement</a:t>
          </a:r>
        </a:p>
      </dsp:txBody>
      <dsp:txXfrm>
        <a:off x="2790885" y="38184"/>
        <a:ext cx="2311278" cy="1206123"/>
      </dsp:txXfrm>
    </dsp:sp>
    <dsp:sp modelId="{F94E27FC-7952-4559-A75F-1AD2AA520403}">
      <dsp:nvSpPr>
        <dsp:cNvPr id="0" name=""/>
        <dsp:cNvSpPr/>
      </dsp:nvSpPr>
      <dsp:spPr>
        <a:xfrm rot="20145912">
          <a:off x="4728073" y="1938299"/>
          <a:ext cx="1438148" cy="4804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1547-F84E-4C6C-91D2-3F309176B53F}">
      <dsp:nvSpPr>
        <dsp:cNvPr id="0" name=""/>
        <dsp:cNvSpPr/>
      </dsp:nvSpPr>
      <dsp:spPr>
        <a:xfrm>
          <a:off x="5302118" y="1242770"/>
          <a:ext cx="1601464" cy="128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Un avis DRAFPIC (Sophie B)</a:t>
          </a:r>
        </a:p>
      </dsp:txBody>
      <dsp:txXfrm>
        <a:off x="5339642" y="1280294"/>
        <a:ext cx="1526416" cy="120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F1E13-4AEE-493D-8619-084CFF04348A}">
      <dsp:nvSpPr>
        <dsp:cNvPr id="0" name=""/>
        <dsp:cNvSpPr/>
      </dsp:nvSpPr>
      <dsp:spPr>
        <a:xfrm rot="5400000">
          <a:off x="-293649" y="357896"/>
          <a:ext cx="1544321" cy="9570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EPLOME</a:t>
          </a:r>
        </a:p>
      </dsp:txBody>
      <dsp:txXfrm rot="-5400000">
        <a:off x="1" y="542759"/>
        <a:ext cx="957023" cy="587298"/>
      </dsp:txXfrm>
    </dsp:sp>
    <dsp:sp modelId="{756DDB6A-1144-48D1-A128-122FEEAEDCA3}">
      <dsp:nvSpPr>
        <dsp:cNvPr id="0" name=""/>
        <dsp:cNvSpPr/>
      </dsp:nvSpPr>
      <dsp:spPr>
        <a:xfrm rot="5400000">
          <a:off x="3696859" y="-2587016"/>
          <a:ext cx="888664" cy="6368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Plateforme créée il y a 10 ans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Gestion assurée par l’Académie de Versailles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2020 : Gestion externalisée à un prestataire externe</a:t>
          </a:r>
        </a:p>
      </dsp:txBody>
      <dsp:txXfrm rot="-5400000">
        <a:off x="957024" y="196200"/>
        <a:ext cx="6324955" cy="801902"/>
      </dsp:txXfrm>
    </dsp:sp>
    <dsp:sp modelId="{D3983A72-9398-4211-8694-9A7C7ABDCDAD}">
      <dsp:nvSpPr>
        <dsp:cNvPr id="0" name=""/>
        <dsp:cNvSpPr/>
      </dsp:nvSpPr>
      <dsp:spPr>
        <a:xfrm rot="5400000">
          <a:off x="-188273" y="1609040"/>
          <a:ext cx="1333571" cy="9570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REFLEXION</a:t>
          </a:r>
        </a:p>
      </dsp:txBody>
      <dsp:txXfrm rot="-5400000">
        <a:off x="2" y="1899278"/>
        <a:ext cx="957023" cy="376548"/>
      </dsp:txXfrm>
    </dsp:sp>
    <dsp:sp modelId="{A61D85D2-A8B7-43F0-B16D-83FAEFD636B8}">
      <dsp:nvSpPr>
        <dsp:cNvPr id="0" name=""/>
        <dsp:cNvSpPr/>
      </dsp:nvSpPr>
      <dsp:spPr>
        <a:xfrm rot="5400000">
          <a:off x="3696859" y="-1319068"/>
          <a:ext cx="888664" cy="6368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Un COPIL E-PLOME le 4 avril 2025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Participation du DRAFPIC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Utilisation de Démarches Simplifiées ?</a:t>
          </a:r>
        </a:p>
      </dsp:txBody>
      <dsp:txXfrm rot="-5400000">
        <a:off x="957024" y="1464148"/>
        <a:ext cx="6324955" cy="801902"/>
      </dsp:txXfrm>
    </dsp:sp>
    <dsp:sp modelId="{69D5CDF3-C47F-4A71-8128-D873A20B9459}">
      <dsp:nvSpPr>
        <dsp:cNvPr id="0" name=""/>
        <dsp:cNvSpPr/>
      </dsp:nvSpPr>
      <dsp:spPr>
        <a:xfrm rot="5400000">
          <a:off x="-205076" y="2771612"/>
          <a:ext cx="1367176" cy="9570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PROJET</a:t>
          </a:r>
        </a:p>
      </dsp:txBody>
      <dsp:txXfrm rot="-5400000">
        <a:off x="1" y="3045048"/>
        <a:ext cx="957023" cy="410153"/>
      </dsp:txXfrm>
    </dsp:sp>
    <dsp:sp modelId="{0F184251-CB16-4E4D-8D7C-2234CD960681}">
      <dsp:nvSpPr>
        <dsp:cNvPr id="0" name=""/>
        <dsp:cNvSpPr/>
      </dsp:nvSpPr>
      <dsp:spPr>
        <a:xfrm rot="5400000">
          <a:off x="3696859" y="-173299"/>
          <a:ext cx="888664" cy="6368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Si utilisation de Démarches Simplifiées : 2026</a:t>
          </a:r>
        </a:p>
      </dsp:txBody>
      <dsp:txXfrm rot="-5400000">
        <a:off x="957024" y="2609917"/>
        <a:ext cx="6324955" cy="801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6A636-C512-4536-99CD-13893D3C3509}">
      <dsp:nvSpPr>
        <dsp:cNvPr id="0" name=""/>
        <dsp:cNvSpPr/>
      </dsp:nvSpPr>
      <dsp:spPr>
        <a:xfrm rot="16200000">
          <a:off x="1470770" y="908985"/>
          <a:ext cx="1924793" cy="11762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Livret de suivi de formation</a:t>
          </a:r>
        </a:p>
      </dsp:txBody>
      <dsp:txXfrm rot="5400000">
        <a:off x="1902470" y="592145"/>
        <a:ext cx="1118822" cy="1809933"/>
      </dsp:txXfrm>
    </dsp:sp>
    <dsp:sp modelId="{E858E9E1-EC7F-43F9-8109-F9FA294BDC6B}">
      <dsp:nvSpPr>
        <dsp:cNvPr id="0" name=""/>
        <dsp:cNvSpPr/>
      </dsp:nvSpPr>
      <dsp:spPr>
        <a:xfrm rot="5400000">
          <a:off x="2700435" y="908985"/>
          <a:ext cx="1924793" cy="11762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Livret de formation en vue des examens</a:t>
          </a:r>
        </a:p>
      </dsp:txBody>
      <dsp:txXfrm rot="-5400000">
        <a:off x="3074705" y="592145"/>
        <a:ext cx="1118822" cy="1809933"/>
      </dsp:txXfrm>
    </dsp:sp>
    <dsp:sp modelId="{65F309F3-6E80-421C-97A2-84D091840996}">
      <dsp:nvSpPr>
        <dsp:cNvPr id="0" name=""/>
        <dsp:cNvSpPr/>
      </dsp:nvSpPr>
      <dsp:spPr>
        <a:xfrm>
          <a:off x="2433047" y="0"/>
          <a:ext cx="1229664" cy="12296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061A4-12A6-4592-A080-447F95CC6644}">
      <dsp:nvSpPr>
        <dsp:cNvPr id="0" name=""/>
        <dsp:cNvSpPr/>
      </dsp:nvSpPr>
      <dsp:spPr>
        <a:xfrm rot="10800000">
          <a:off x="2433047" y="1764319"/>
          <a:ext cx="1229664" cy="12296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4EDA-08F7-4437-9BDA-D0C3004374F7}">
      <dsp:nvSpPr>
        <dsp:cNvPr id="0" name=""/>
        <dsp:cNvSpPr/>
      </dsp:nvSpPr>
      <dsp:spPr>
        <a:xfrm>
          <a:off x="3312160" y="0"/>
          <a:ext cx="4968240" cy="2293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Formation initiale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Soumis au Code de l’Education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Règles précises 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Convention de stage tripartite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Durée maximale de 6 mois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Gratification obligatoire si durée &gt; à 2 mois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Suivi pédagogique</a:t>
          </a:r>
        </a:p>
      </dsp:txBody>
      <dsp:txXfrm>
        <a:off x="3312160" y="286668"/>
        <a:ext cx="4108237" cy="1720006"/>
      </dsp:txXfrm>
    </dsp:sp>
    <dsp:sp modelId="{CB256FCB-CC13-46A9-BAD9-D03F703A9079}">
      <dsp:nvSpPr>
        <dsp:cNvPr id="0" name=""/>
        <dsp:cNvSpPr/>
      </dsp:nvSpPr>
      <dsp:spPr>
        <a:xfrm>
          <a:off x="0" y="1065"/>
          <a:ext cx="3312160" cy="2293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/>
            <a:t>Stage en entreprise</a:t>
          </a:r>
        </a:p>
      </dsp:txBody>
      <dsp:txXfrm>
        <a:off x="111952" y="113017"/>
        <a:ext cx="3088256" cy="2069438"/>
      </dsp:txXfrm>
    </dsp:sp>
    <dsp:sp modelId="{4EC28308-01D8-458B-BD8D-5F2944C0B05A}">
      <dsp:nvSpPr>
        <dsp:cNvPr id="0" name=""/>
        <dsp:cNvSpPr/>
      </dsp:nvSpPr>
      <dsp:spPr>
        <a:xfrm>
          <a:off x="3118574" y="2523742"/>
          <a:ext cx="5158104" cy="2636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Formation continue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Soumis au Code du travail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Pas de mention explicite de « convention de stage 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Explicitation des types de périodes en entreprise 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Les PMSMP : découverte d’un métier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Les périodes d’application en entreprise : France Travail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1400" kern="1200" dirty="0"/>
            <a:t>Les PFMP : Intégrées dans les certifications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</dsp:txBody>
      <dsp:txXfrm>
        <a:off x="3118574" y="2853301"/>
        <a:ext cx="4169427" cy="1977354"/>
      </dsp:txXfrm>
    </dsp:sp>
    <dsp:sp modelId="{CBE4C5D1-3A63-409D-9ADF-4FEE3EDC4666}">
      <dsp:nvSpPr>
        <dsp:cNvPr id="0" name=""/>
        <dsp:cNvSpPr/>
      </dsp:nvSpPr>
      <dsp:spPr>
        <a:xfrm>
          <a:off x="3721" y="2695307"/>
          <a:ext cx="3114853" cy="229334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/>
            <a:t>Période de formation professionnelle continue</a:t>
          </a:r>
        </a:p>
      </dsp:txBody>
      <dsp:txXfrm>
        <a:off x="115673" y="2807259"/>
        <a:ext cx="2890949" cy="2069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0AF23-BCBA-4B69-B410-A54C1BF4B3EB}">
      <dsp:nvSpPr>
        <dsp:cNvPr id="0" name=""/>
        <dsp:cNvSpPr/>
      </dsp:nvSpPr>
      <dsp:spPr>
        <a:xfrm>
          <a:off x="1188717" y="1462"/>
          <a:ext cx="2311906" cy="11559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/>
            <a:t>Risques </a:t>
          </a:r>
        </a:p>
      </dsp:txBody>
      <dsp:txXfrm>
        <a:off x="1222574" y="35319"/>
        <a:ext cx="2244192" cy="1088239"/>
      </dsp:txXfrm>
    </dsp:sp>
    <dsp:sp modelId="{926EBF3D-F145-43D2-9D59-9ADA45A49968}">
      <dsp:nvSpPr>
        <dsp:cNvPr id="0" name=""/>
        <dsp:cNvSpPr/>
      </dsp:nvSpPr>
      <dsp:spPr>
        <a:xfrm>
          <a:off x="1419907" y="1157415"/>
          <a:ext cx="231190" cy="86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964"/>
              </a:lnTo>
              <a:lnTo>
                <a:pt x="231190" y="8669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9DAFD-4D2D-4E86-8072-96D6C54E2044}">
      <dsp:nvSpPr>
        <dsp:cNvPr id="0" name=""/>
        <dsp:cNvSpPr/>
      </dsp:nvSpPr>
      <dsp:spPr>
        <a:xfrm>
          <a:off x="1651098" y="1446403"/>
          <a:ext cx="1849524" cy="1155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Requalification d’un stage en contrat de travail</a:t>
          </a:r>
        </a:p>
      </dsp:txBody>
      <dsp:txXfrm>
        <a:off x="1684955" y="1480260"/>
        <a:ext cx="1781810" cy="1088239"/>
      </dsp:txXfrm>
    </dsp:sp>
    <dsp:sp modelId="{E2B5515A-6AFC-4B9B-B91D-8EE1591660A5}">
      <dsp:nvSpPr>
        <dsp:cNvPr id="0" name=""/>
        <dsp:cNvSpPr/>
      </dsp:nvSpPr>
      <dsp:spPr>
        <a:xfrm>
          <a:off x="1419907" y="1157415"/>
          <a:ext cx="231190" cy="231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906"/>
              </a:lnTo>
              <a:lnTo>
                <a:pt x="231190" y="23119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2C838-F311-4922-961E-7A3324251543}">
      <dsp:nvSpPr>
        <dsp:cNvPr id="0" name=""/>
        <dsp:cNvSpPr/>
      </dsp:nvSpPr>
      <dsp:spPr>
        <a:xfrm>
          <a:off x="1651098" y="2891344"/>
          <a:ext cx="1849524" cy="1155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Refus de financement par la Région, l’OPCO, France Travail</a:t>
          </a:r>
        </a:p>
      </dsp:txBody>
      <dsp:txXfrm>
        <a:off x="1684955" y="2925201"/>
        <a:ext cx="1781810" cy="1088239"/>
      </dsp:txXfrm>
    </dsp:sp>
    <dsp:sp modelId="{71D957A9-B1C8-4C97-87F9-60D1402B2BC3}">
      <dsp:nvSpPr>
        <dsp:cNvPr id="0" name=""/>
        <dsp:cNvSpPr/>
      </dsp:nvSpPr>
      <dsp:spPr>
        <a:xfrm>
          <a:off x="4078599" y="1462"/>
          <a:ext cx="2311906" cy="115595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/>
            <a:t>Conseils</a:t>
          </a:r>
        </a:p>
      </dsp:txBody>
      <dsp:txXfrm>
        <a:off x="4112456" y="35319"/>
        <a:ext cx="2244192" cy="1088239"/>
      </dsp:txXfrm>
    </dsp:sp>
    <dsp:sp modelId="{DCD5E600-9865-4204-B729-B84373CFA274}">
      <dsp:nvSpPr>
        <dsp:cNvPr id="0" name=""/>
        <dsp:cNvSpPr/>
      </dsp:nvSpPr>
      <dsp:spPr>
        <a:xfrm>
          <a:off x="4309790" y="1157415"/>
          <a:ext cx="231190" cy="86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964"/>
              </a:lnTo>
              <a:lnTo>
                <a:pt x="231190" y="8669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F279B-93B6-43BF-B150-1C9B332253E2}">
      <dsp:nvSpPr>
        <dsp:cNvPr id="0" name=""/>
        <dsp:cNvSpPr/>
      </dsp:nvSpPr>
      <dsp:spPr>
        <a:xfrm>
          <a:off x="4540980" y="1446403"/>
          <a:ext cx="2174782" cy="1155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Utiliser un document d’accueil en entreprise selon le statut de l’apprenant (apprenti ou stagiaire FC)</a:t>
          </a:r>
        </a:p>
      </dsp:txBody>
      <dsp:txXfrm>
        <a:off x="4574837" y="1480260"/>
        <a:ext cx="2107068" cy="1088239"/>
      </dsp:txXfrm>
    </dsp:sp>
    <dsp:sp modelId="{A410B94C-E6B2-49B7-AB30-A7F33FBD51FE}">
      <dsp:nvSpPr>
        <dsp:cNvPr id="0" name=""/>
        <dsp:cNvSpPr/>
      </dsp:nvSpPr>
      <dsp:spPr>
        <a:xfrm>
          <a:off x="4309790" y="1157415"/>
          <a:ext cx="231190" cy="231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906"/>
              </a:lnTo>
              <a:lnTo>
                <a:pt x="231190" y="23119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A305-4D47-4191-8EF6-7C89CCA07065}">
      <dsp:nvSpPr>
        <dsp:cNvPr id="0" name=""/>
        <dsp:cNvSpPr/>
      </dsp:nvSpPr>
      <dsp:spPr>
        <a:xfrm>
          <a:off x="4540980" y="2891344"/>
          <a:ext cx="2154455" cy="1155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Vérifier la réglementation applicable selon le type de financement et la certification visée</a:t>
          </a:r>
        </a:p>
      </dsp:txBody>
      <dsp:txXfrm>
        <a:off x="4574837" y="2925201"/>
        <a:ext cx="2086741" cy="1088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117D-76DB-46D6-BEC1-1FDC96119969}">
      <dsp:nvSpPr>
        <dsp:cNvPr id="0" name=""/>
        <dsp:cNvSpPr/>
      </dsp:nvSpPr>
      <dsp:spPr>
        <a:xfrm>
          <a:off x="4388541" y="381315"/>
          <a:ext cx="1963499" cy="1308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Renforcement des procédures</a:t>
          </a:r>
        </a:p>
      </dsp:txBody>
      <dsp:txXfrm>
        <a:off x="4426880" y="419654"/>
        <a:ext cx="1886821" cy="1232321"/>
      </dsp:txXfrm>
    </dsp:sp>
    <dsp:sp modelId="{13D18B2F-94B4-4048-B91F-AAEB8CFAD035}">
      <dsp:nvSpPr>
        <dsp:cNvPr id="0" name=""/>
        <dsp:cNvSpPr/>
      </dsp:nvSpPr>
      <dsp:spPr>
        <a:xfrm>
          <a:off x="3056965" y="1690314"/>
          <a:ext cx="2313326" cy="523599"/>
        </a:xfrm>
        <a:custGeom>
          <a:avLst/>
          <a:gdLst/>
          <a:ahLst/>
          <a:cxnLst/>
          <a:rect l="0" t="0" r="0" b="0"/>
          <a:pathLst>
            <a:path>
              <a:moveTo>
                <a:pt x="2313326" y="0"/>
              </a:moveTo>
              <a:lnTo>
                <a:pt x="2313326" y="261799"/>
              </a:lnTo>
              <a:lnTo>
                <a:pt x="0" y="261799"/>
              </a:lnTo>
              <a:lnTo>
                <a:pt x="0" y="523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70429-DE7E-47C5-9BAC-41A1F52A0390}">
      <dsp:nvSpPr>
        <dsp:cNvPr id="0" name=""/>
        <dsp:cNvSpPr/>
      </dsp:nvSpPr>
      <dsp:spPr>
        <a:xfrm>
          <a:off x="2075215" y="2213914"/>
          <a:ext cx="1963499" cy="1308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Modification de la procédure d’agrément</a:t>
          </a:r>
        </a:p>
      </dsp:txBody>
      <dsp:txXfrm>
        <a:off x="2113554" y="2252253"/>
        <a:ext cx="1886821" cy="1232321"/>
      </dsp:txXfrm>
    </dsp:sp>
    <dsp:sp modelId="{2CE416A3-8320-4292-A05D-BF07D975AD18}">
      <dsp:nvSpPr>
        <dsp:cNvPr id="0" name=""/>
        <dsp:cNvSpPr/>
      </dsp:nvSpPr>
      <dsp:spPr>
        <a:xfrm>
          <a:off x="1249014" y="3522914"/>
          <a:ext cx="1807950" cy="523599"/>
        </a:xfrm>
        <a:custGeom>
          <a:avLst/>
          <a:gdLst/>
          <a:ahLst/>
          <a:cxnLst/>
          <a:rect l="0" t="0" r="0" b="0"/>
          <a:pathLst>
            <a:path>
              <a:moveTo>
                <a:pt x="1807950" y="0"/>
              </a:moveTo>
              <a:lnTo>
                <a:pt x="1807950" y="261799"/>
              </a:lnTo>
              <a:lnTo>
                <a:pt x="0" y="261799"/>
              </a:lnTo>
              <a:lnTo>
                <a:pt x="0" y="52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5B8B1-6A6C-4213-8F72-9AFBDBDD5514}">
      <dsp:nvSpPr>
        <dsp:cNvPr id="0" name=""/>
        <dsp:cNvSpPr/>
      </dsp:nvSpPr>
      <dsp:spPr>
        <a:xfrm>
          <a:off x="1112" y="4046514"/>
          <a:ext cx="2495804" cy="1308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Obligation de présenter les candidats à la certification + Contrôle qualité de la formation</a:t>
          </a:r>
        </a:p>
      </dsp:txBody>
      <dsp:txXfrm>
        <a:off x="39451" y="4084853"/>
        <a:ext cx="2419126" cy="1232321"/>
      </dsp:txXfrm>
    </dsp:sp>
    <dsp:sp modelId="{BCA8B056-F699-4020-977C-BBDBF0C5ED8B}">
      <dsp:nvSpPr>
        <dsp:cNvPr id="0" name=""/>
        <dsp:cNvSpPr/>
      </dsp:nvSpPr>
      <dsp:spPr>
        <a:xfrm>
          <a:off x="3056965" y="3522914"/>
          <a:ext cx="1542426" cy="52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99"/>
              </a:lnTo>
              <a:lnTo>
                <a:pt x="1542426" y="261799"/>
              </a:lnTo>
              <a:lnTo>
                <a:pt x="1542426" y="52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FF8D0-FD96-483B-BAB8-FA19363A1E98}">
      <dsp:nvSpPr>
        <dsp:cNvPr id="0" name=""/>
        <dsp:cNvSpPr/>
      </dsp:nvSpPr>
      <dsp:spPr>
        <a:xfrm>
          <a:off x="3085966" y="4046514"/>
          <a:ext cx="3026852" cy="1308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Contrôle des sous-traitants avec modèle réglementaire de convention </a:t>
          </a:r>
        </a:p>
      </dsp:txBody>
      <dsp:txXfrm>
        <a:off x="3124305" y="4084853"/>
        <a:ext cx="2950174" cy="1232321"/>
      </dsp:txXfrm>
    </dsp:sp>
    <dsp:sp modelId="{5F4CC24E-ED91-429E-BD20-E982D2365A53}">
      <dsp:nvSpPr>
        <dsp:cNvPr id="0" name=""/>
        <dsp:cNvSpPr/>
      </dsp:nvSpPr>
      <dsp:spPr>
        <a:xfrm>
          <a:off x="5370291" y="1690314"/>
          <a:ext cx="2313326" cy="52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99"/>
              </a:lnTo>
              <a:lnTo>
                <a:pt x="2313326" y="261799"/>
              </a:lnTo>
              <a:lnTo>
                <a:pt x="2313326" y="523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15D89-72FD-4356-A7F5-2AD37F6DE855}">
      <dsp:nvSpPr>
        <dsp:cNvPr id="0" name=""/>
        <dsp:cNvSpPr/>
      </dsp:nvSpPr>
      <dsp:spPr>
        <a:xfrm>
          <a:off x="6701868" y="2213914"/>
          <a:ext cx="1963499" cy="1308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Renforcement du contrôle des centres d’examen</a:t>
          </a:r>
        </a:p>
      </dsp:txBody>
      <dsp:txXfrm>
        <a:off x="6740207" y="2252253"/>
        <a:ext cx="1886821" cy="1232321"/>
      </dsp:txXfrm>
    </dsp:sp>
    <dsp:sp modelId="{11D03EB8-80AE-4975-BBA9-EBB042389150}">
      <dsp:nvSpPr>
        <dsp:cNvPr id="0" name=""/>
        <dsp:cNvSpPr/>
      </dsp:nvSpPr>
      <dsp:spPr>
        <a:xfrm>
          <a:off x="7637897" y="3522914"/>
          <a:ext cx="91440" cy="523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28330-BB02-4F34-903F-BA230C76ABE3}">
      <dsp:nvSpPr>
        <dsp:cNvPr id="0" name=""/>
        <dsp:cNvSpPr/>
      </dsp:nvSpPr>
      <dsp:spPr>
        <a:xfrm>
          <a:off x="6701868" y="4046514"/>
          <a:ext cx="1963499" cy="1308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Retrait d’agrément jusqu’à 2 ans</a:t>
          </a:r>
        </a:p>
      </dsp:txBody>
      <dsp:txXfrm>
        <a:off x="6740207" y="4084853"/>
        <a:ext cx="1886821" cy="123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13D6-C368-4F7E-95B1-D33E5AC453CD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5A893-F6F3-4820-94CD-C68CA6690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465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71D04BB-DBAB-424A-9010-FFC8FFAA0863}"/>
              </a:ext>
            </a:extLst>
          </p:cNvPr>
          <p:cNvGrpSpPr/>
          <p:nvPr userDrawn="1"/>
        </p:nvGrpSpPr>
        <p:grpSpPr>
          <a:xfrm>
            <a:off x="4279641" y="2490650"/>
            <a:ext cx="4851192" cy="5475631"/>
            <a:chOff x="5846753" y="1364399"/>
            <a:chExt cx="6345249" cy="6858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8639568-4C1B-4DC2-8DBF-C566B17556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3997" b="13586"/>
            <a:stretch/>
          </p:blipFill>
          <p:spPr>
            <a:xfrm>
              <a:off x="7099939" y="5724509"/>
              <a:ext cx="1251136" cy="96492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0DC7BD3-9EEF-46D4-98FE-410880060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092" y="3866397"/>
              <a:ext cx="3514725" cy="298132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8949B90-2DB5-4614-8793-5A167A1B8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87677" y="3447256"/>
              <a:ext cx="3404323" cy="339018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C2FF939-B040-43A7-BA9A-BF32AEDA7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499" y="4793403"/>
              <a:ext cx="2030503" cy="204403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4E3C4C6-1351-4AB6-9B70-18C907313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299" y="4231424"/>
              <a:ext cx="2466975" cy="11239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05CED5-D2AE-4BD0-8D15-EAAB1BE56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53" y="1364399"/>
              <a:ext cx="4846211" cy="6858000"/>
            </a:xfrm>
            <a:prstGeom prst="rect">
              <a:avLst/>
            </a:prstGeom>
          </p:spPr>
        </p:pic>
      </p:grpSp>
      <p:sp>
        <p:nvSpPr>
          <p:cNvPr id="16" name="Espace réservé du pied de page 7"/>
          <p:cNvSpPr txBox="1">
            <a:spLocks/>
          </p:cNvSpPr>
          <p:nvPr userDrawn="1"/>
        </p:nvSpPr>
        <p:spPr bwMode="gray">
          <a:xfrm>
            <a:off x="369522" y="6201334"/>
            <a:ext cx="5135540" cy="4567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863" baseline="0" dirty="0">
                <a:solidFill>
                  <a:srgbClr val="00365F"/>
                </a:solidFill>
                <a:latin typeface="+mn-lt"/>
              </a:rPr>
              <a:t>RÉGION ACADÉMIQUE PAYS DE LA LOIRE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  <p:pic>
        <p:nvPicPr>
          <p:cNvPr id="17" name="Image 16" descr="Logo_REGIONS ACA_PAYS DE LA LOIRE.emf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067" y="148665"/>
            <a:ext cx="237626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C70B88-833F-4F78-BDEA-5CC16036A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25" y="5683048"/>
            <a:ext cx="1167175" cy="11749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5C3284-4CC8-4EDB-89E4-F4F35F91E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5" y="5430865"/>
            <a:ext cx="1663363" cy="14109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61D912-97CF-4D13-BEBD-3422544E7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69" y="6143668"/>
            <a:ext cx="366468" cy="3664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9C40D9-6B11-4CE3-BBBD-2835A4B01C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81" y="5430865"/>
            <a:ext cx="1371223" cy="116312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6276" y="6553202"/>
            <a:ext cx="679927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RÉGION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ACADÉMIQUE PAYS DE LA LOIRE – D</a:t>
            </a:r>
            <a:r>
              <a:rPr lang="fr-FR" sz="788" dirty="0">
                <a:solidFill>
                  <a:srgbClr val="00365F"/>
                </a:solidFill>
                <a:latin typeface="Arial"/>
              </a:rPr>
              <a:t>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  <p:pic>
        <p:nvPicPr>
          <p:cNvPr id="15" name="Image 14" descr="Logo_REGIONS ACA_PAYS DE LA LOIRE.em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6275" y="195332"/>
            <a:ext cx="1420185" cy="1079852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B538F81-FA99-4509-9B29-6C412A6503B0}"/>
              </a:ext>
            </a:extLst>
          </p:cNvPr>
          <p:cNvCxnSpPr>
            <a:cxnSpLocks/>
          </p:cNvCxnSpPr>
          <p:nvPr userDrawn="1"/>
        </p:nvCxnSpPr>
        <p:spPr>
          <a:xfrm>
            <a:off x="371859" y="6503481"/>
            <a:ext cx="6713691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DB6CF1-8F5D-43AA-93B5-3AA8F11EF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7" y="5430865"/>
            <a:ext cx="1663363" cy="14109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582994-F8A0-4777-B81B-93F021A25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71" y="6143668"/>
            <a:ext cx="366468" cy="3664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D8272B-2253-450C-9AC2-FAE39C84DF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83" y="5430865"/>
            <a:ext cx="1371223" cy="116312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86276" y="6553202"/>
            <a:ext cx="679927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RÉGION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ACADÉMIQUE PAYS DE LA LOIRE – D</a:t>
            </a:r>
            <a:r>
              <a:rPr lang="fr-FR" sz="788" dirty="0">
                <a:solidFill>
                  <a:srgbClr val="00365F"/>
                </a:solidFill>
                <a:latin typeface="Arial"/>
              </a:rPr>
              <a:t>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  <p:pic>
        <p:nvPicPr>
          <p:cNvPr id="14" name="Image 13" descr="Logo_REGIONS ACA_PAYS DE LA LOIRE.em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275" y="195332"/>
            <a:ext cx="1420185" cy="107985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B538F81-FA99-4509-9B29-6C412A6503B0}"/>
              </a:ext>
            </a:extLst>
          </p:cNvPr>
          <p:cNvCxnSpPr>
            <a:cxnSpLocks/>
          </p:cNvCxnSpPr>
          <p:nvPr userDrawn="1"/>
        </p:nvCxnSpPr>
        <p:spPr>
          <a:xfrm>
            <a:off x="371859" y="6503481"/>
            <a:ext cx="6713691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66D1D96-896E-4C51-AB42-8737087C9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3529012" y="5503246"/>
            <a:ext cx="2085975" cy="1176808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472090" y="5606531"/>
            <a:ext cx="2600392" cy="999542"/>
            <a:chOff x="472090" y="5606531"/>
            <a:chExt cx="2600392" cy="99954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B062CCC-979D-4F89-B2B7-BEA6D6A19C67}"/>
                </a:ext>
              </a:extLst>
            </p:cNvPr>
            <p:cNvSpPr txBox="1"/>
            <p:nvPr userDrawn="1"/>
          </p:nvSpPr>
          <p:spPr>
            <a:xfrm>
              <a:off x="472090" y="5606531"/>
              <a:ext cx="2600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365F"/>
                  </a:solidFill>
                  <a:latin typeface="Arial Black" panose="020B0A04020102020204" pitchFamily="34" charset="0"/>
                </a:rPr>
                <a:t>Retrouvez-nous </a:t>
              </a:r>
              <a:br>
                <a:rPr lang="fr-FR" sz="1400" dirty="0">
                  <a:solidFill>
                    <a:srgbClr val="00365F"/>
                  </a:solidFill>
                  <a:latin typeface="Arial Black" panose="020B0A04020102020204" pitchFamily="34" charset="0"/>
                </a:rPr>
              </a:br>
              <a:r>
                <a:rPr lang="fr-FR" sz="1400" baseline="0" dirty="0">
                  <a:solidFill>
                    <a:srgbClr val="00365F"/>
                  </a:solidFill>
                  <a:latin typeface="Arial Black" panose="020B0A04020102020204" pitchFamily="34" charset="0"/>
                </a:rPr>
                <a:t>sur les Réseaux Sociaux</a:t>
              </a:r>
              <a:endParaRPr lang="fr-FR" sz="1400" dirty="0">
                <a:solidFill>
                  <a:srgbClr val="00365F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F5F5B35-74CF-4684-B725-E90AFBD6DE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6" b="-6555"/>
            <a:stretch/>
          </p:blipFill>
          <p:spPr>
            <a:xfrm>
              <a:off x="989536" y="6129751"/>
              <a:ext cx="1560832" cy="476322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09EF8C3D-DF42-4A05-B009-DF46712B0D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70" y="882546"/>
            <a:ext cx="4041634" cy="4510463"/>
          </a:xfrm>
          <a:prstGeom prst="rect">
            <a:avLst/>
          </a:prstGeom>
        </p:spPr>
      </p:pic>
      <p:pic>
        <p:nvPicPr>
          <p:cNvPr id="14" name="Image 9" descr="image004">
            <a:extLst>
              <a:ext uri="{FF2B5EF4-FFF2-40B4-BE49-F238E27FC236}">
                <a16:creationId xmlns:a16="http://schemas.microsoft.com/office/drawing/2014/main" id="{3B04D286-5C78-456F-8F80-244F9C99FC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" y="1107776"/>
            <a:ext cx="3756271" cy="34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870E66-E740-4D76-B6BD-3C0B44151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88" y="1943800"/>
            <a:ext cx="1026028" cy="870317"/>
          </a:xfrm>
          <a:prstGeom prst="rect">
            <a:avLst/>
          </a:prstGeom>
        </p:spPr>
      </p:pic>
      <p:pic>
        <p:nvPicPr>
          <p:cNvPr id="17" name="Image 16" descr="Logo_REGIONS ACA_PAYS DE LA LOIRE.em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275" y="195332"/>
            <a:ext cx="1592288" cy="1210712"/>
          </a:xfrm>
          <a:prstGeom prst="rect">
            <a:avLst/>
          </a:prstGeom>
        </p:spPr>
      </p:pic>
      <p:sp>
        <p:nvSpPr>
          <p:cNvPr id="18" name="Espace réservé du pied de page 7"/>
          <p:cNvSpPr txBox="1">
            <a:spLocks/>
          </p:cNvSpPr>
          <p:nvPr userDrawn="1"/>
        </p:nvSpPr>
        <p:spPr bwMode="gray">
          <a:xfrm>
            <a:off x="6431899" y="6025877"/>
            <a:ext cx="2376196" cy="3421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0" dirty="0">
                <a:solidFill>
                  <a:srgbClr val="00365F"/>
                </a:solidFill>
                <a:latin typeface="Arial Black" panose="020B0A04020102020204" pitchFamily="34" charset="0"/>
              </a:rPr>
              <a:t>Réseau GRETA-CFA </a:t>
            </a:r>
            <a:br>
              <a:rPr lang="fr-FR" sz="1050" b="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="0" dirty="0">
                <a:solidFill>
                  <a:srgbClr val="00365F"/>
                </a:solidFill>
                <a:latin typeface="Arial Black" panose="020B0A04020102020204" pitchFamily="34" charset="0"/>
              </a:rPr>
              <a:t>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39213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F70890-18E0-4731-AC7E-C966356D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5852"/>
            <a:ext cx="8273143" cy="86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B414BA-9B2A-4BAC-BDC2-DA208CB1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13737"/>
            <a:ext cx="8273143" cy="341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57D4DD-6480-4CEC-B6AD-C8E2DAB6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6189"/>
            <a:ext cx="2144889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D972BD-FBC0-4BDC-A26F-86EF86A3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0711" y="6446189"/>
            <a:ext cx="2910921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8C96B0-577F-4722-B9DF-5E974BAE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7854" y="6446189"/>
            <a:ext cx="2144889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marL="0" algn="ctr" defTabSz="4572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036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-228600" algn="l" defTabSz="4572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3000" b="1" kern="1200" dirty="0">
          <a:solidFill>
            <a:srgbClr val="0036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b="1" kern="1200" dirty="0">
          <a:solidFill>
            <a:srgbClr val="0036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>
          <a:solidFill>
            <a:srgbClr val="E94E1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jorf/id/JORFTEXT00005033051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HYuRRWt12_s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eport-prevention.travail-emploi.gouv.f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Travail%20hauteur_mineur_reglementation_LSQ%202025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erfa_10103-13%20-%20APPRENTISSAGE_RQTH_surlign&#233;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Organisation%20blocs%20comp_2025-2026_DAVA%20VU_SIGNE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Certif_Dossier%20d'infos%20int&#233;gration_version%20sept%202024%20(1).doc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Livret_form_BAC%20PRO_trame%202025.doc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65A4D6C-BF72-4A93-82B4-65F8591FAD73}"/>
              </a:ext>
            </a:extLst>
          </p:cNvPr>
          <p:cNvSpPr txBox="1"/>
          <p:nvPr/>
        </p:nvSpPr>
        <p:spPr>
          <a:xfrm>
            <a:off x="546723" y="1464354"/>
            <a:ext cx="6189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 Certification-Règlementation</a:t>
            </a:r>
            <a:endParaRPr lang="fr-FR" sz="28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27 mars 2025</a:t>
            </a:r>
            <a:endParaRPr lang="en-US" sz="32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0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PFMP &amp; STAGE EN ENTREPRISE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4FDEEF3-DBCC-43A8-9869-993A510BD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364833"/>
              </p:ext>
            </p:extLst>
          </p:nvPr>
        </p:nvGraphicFramePr>
        <p:xfrm>
          <a:off x="579120" y="1412240"/>
          <a:ext cx="7904480" cy="404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32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6280" y="1226533"/>
            <a:ext cx="709168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PROFESSIONNEL : Arrêté du 1</a:t>
            </a:r>
            <a:r>
              <a:rPr lang="fr-FR" sz="2100" b="1" u="sng" baseline="30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Octobre 2024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E9B535-631C-4C0F-8B2D-9646DF9016F4}"/>
              </a:ext>
            </a:extLst>
          </p:cNvPr>
          <p:cNvSpPr txBox="1"/>
          <p:nvPr/>
        </p:nvSpPr>
        <p:spPr>
          <a:xfrm>
            <a:off x="894080" y="1818640"/>
            <a:ext cx="673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https://www.legifrance.gouv.fr/jorf/id/JORFTEXT000050330514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F23B9B-F266-4ECF-990E-A55CA10465FA}"/>
              </a:ext>
            </a:extLst>
          </p:cNvPr>
          <p:cNvSpPr/>
          <p:nvPr/>
        </p:nvSpPr>
        <p:spPr>
          <a:xfrm>
            <a:off x="1137920" y="2880360"/>
            <a:ext cx="255016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6BD1E-D1FF-4620-A6EC-BEF26C017B3E}"/>
              </a:ext>
            </a:extLst>
          </p:cNvPr>
          <p:cNvSpPr txBox="1"/>
          <p:nvPr/>
        </p:nvSpPr>
        <p:spPr>
          <a:xfrm>
            <a:off x="4439920" y="3108960"/>
            <a:ext cx="40843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+135% d’achat de formation Titre Professionnel via le CPF </a:t>
            </a:r>
            <a:r>
              <a:rPr lang="fr-FR" sz="1100" dirty="0"/>
              <a:t>(données de la Caisse des Dépôts)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4B7D7D-8BEE-490A-91CA-C8C94ADB4A0B}"/>
              </a:ext>
            </a:extLst>
          </p:cNvPr>
          <p:cNvSpPr txBox="1"/>
          <p:nvPr/>
        </p:nvSpPr>
        <p:spPr>
          <a:xfrm>
            <a:off x="4439920" y="4219694"/>
            <a:ext cx="31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Explosion des irrégularités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FCD0E9-AACC-4323-9FFE-F4E226ECF275}"/>
              </a:ext>
            </a:extLst>
          </p:cNvPr>
          <p:cNvSpPr txBox="1"/>
          <p:nvPr/>
        </p:nvSpPr>
        <p:spPr>
          <a:xfrm>
            <a:off x="4439920" y="499872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Tarification selon le solde du CPF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5BE66F-502D-4ADF-9BD3-CE076D9F7DC0}"/>
              </a:ext>
            </a:extLst>
          </p:cNvPr>
          <p:cNvSpPr txBox="1"/>
          <p:nvPr/>
        </p:nvSpPr>
        <p:spPr>
          <a:xfrm>
            <a:off x="4439920" y="5770880"/>
            <a:ext cx="357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Reportage Magazine Capital en juin 2024</a:t>
            </a:r>
          </a:p>
        </p:txBody>
      </p:sp>
    </p:spTree>
    <p:extLst>
      <p:ext uri="{BB962C8B-B14F-4D97-AF65-F5344CB8AC3E}">
        <p14:creationId xmlns:p14="http://schemas.microsoft.com/office/powerpoint/2010/main" val="4558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2440" y="378619"/>
            <a:ext cx="709168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PROFESSIONNEL : Arrêté du 1</a:t>
            </a:r>
            <a:r>
              <a:rPr lang="fr-FR" sz="2100" b="1" u="sng" baseline="30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Octobre 2024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8874C59-16F2-4FA4-8E9C-E55D232CB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278107"/>
              </p:ext>
            </p:extLst>
          </p:nvPr>
        </p:nvGraphicFramePr>
        <p:xfrm>
          <a:off x="304800" y="1019571"/>
          <a:ext cx="8666480" cy="573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435E7DD-E3D6-4337-8260-42834CF3FE76}"/>
              </a:ext>
            </a:extLst>
          </p:cNvPr>
          <p:cNvSpPr txBox="1"/>
          <p:nvPr/>
        </p:nvSpPr>
        <p:spPr>
          <a:xfrm>
            <a:off x="1742440" y="794117"/>
            <a:ext cx="527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https://www.youtube.com/watch?v=HYuRRWt12_s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5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6120" y="947133"/>
            <a:ext cx="709168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 PREVENTION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CA7A51-070F-4629-BF4E-A9C79DC0F13E}"/>
              </a:ext>
            </a:extLst>
          </p:cNvPr>
          <p:cNvSpPr txBox="1"/>
          <p:nvPr/>
        </p:nvSpPr>
        <p:spPr>
          <a:xfrm>
            <a:off x="1432560" y="162138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https://passeport-prevention.travail-emploi.gouv.fr/</a:t>
            </a:r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08D383-6F07-4F5E-AF4F-5BFB2B84833A}"/>
              </a:ext>
            </a:extLst>
          </p:cNvPr>
          <p:cNvSpPr/>
          <p:nvPr/>
        </p:nvSpPr>
        <p:spPr>
          <a:xfrm rot="19834477">
            <a:off x="1432551" y="2518095"/>
            <a:ext cx="1673139" cy="1146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Loi du 2 août 2021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02810BE-7D61-4327-8E33-2B6782C075DA}"/>
              </a:ext>
            </a:extLst>
          </p:cNvPr>
          <p:cNvSpPr/>
          <p:nvPr/>
        </p:nvSpPr>
        <p:spPr>
          <a:xfrm rot="1043898">
            <a:off x="5389829" y="2406113"/>
            <a:ext cx="1711918" cy="1349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Version  Beta : Avril 2023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458FD89-645F-41D3-BCE5-F92EFD150D6D}"/>
              </a:ext>
            </a:extLst>
          </p:cNvPr>
          <p:cNvSpPr/>
          <p:nvPr/>
        </p:nvSpPr>
        <p:spPr>
          <a:xfrm>
            <a:off x="706120" y="4211961"/>
            <a:ext cx="7416800" cy="131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Déploiement progressif – Calendrier validé par la Caisse des Dépôts :</a:t>
            </a:r>
          </a:p>
          <a:p>
            <a:pPr algn="ctr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28 avril 2025 : ouverture du service aux OF</a:t>
            </a:r>
          </a:p>
          <a:p>
            <a:pPr marL="285750" indent="-2857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trimestre 2026 : ouverture du service aux employeurs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trimestre 2026 : ouverture du service aux usagers</a:t>
            </a:r>
          </a:p>
        </p:txBody>
      </p:sp>
    </p:spTree>
    <p:extLst>
      <p:ext uri="{BB962C8B-B14F-4D97-AF65-F5344CB8AC3E}">
        <p14:creationId xmlns:p14="http://schemas.microsoft.com/office/powerpoint/2010/main" val="38595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6120" y="947133"/>
            <a:ext cx="709168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AFFECTATION DES MINEURS A DES TRAVAUX DANGEREUX (ex : travail en hauteur)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" action="ppaction://hlinkfile"/>
            <a:extLst>
              <a:ext uri="{FF2B5EF4-FFF2-40B4-BE49-F238E27FC236}">
                <a16:creationId xmlns:a16="http://schemas.microsoft.com/office/drawing/2014/main" id="{4ECA7A51-070F-4629-BF4E-A9C79DC0F13E}"/>
              </a:ext>
            </a:extLst>
          </p:cNvPr>
          <p:cNvSpPr txBox="1"/>
          <p:nvPr/>
        </p:nvSpPr>
        <p:spPr>
          <a:xfrm>
            <a:off x="706120" y="1946508"/>
            <a:ext cx="7320280" cy="59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hlinkClick r:id="rId2" action="ppaction://hlinkfile"/>
            <a:extLst>
              <a:ext uri="{FF2B5EF4-FFF2-40B4-BE49-F238E27FC236}">
                <a16:creationId xmlns:a16="http://schemas.microsoft.com/office/drawing/2014/main" id="{FA6BA6CB-888F-4F3B-A896-AC8933185B34}"/>
              </a:ext>
            </a:extLst>
          </p:cNvPr>
          <p:cNvSpPr txBox="1"/>
          <p:nvPr/>
        </p:nvSpPr>
        <p:spPr>
          <a:xfrm>
            <a:off x="858520" y="2098908"/>
            <a:ext cx="7320280" cy="59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hlinkClick r:id="rId2" action="ppaction://hlinkfile"/>
            <a:extLst>
              <a:ext uri="{FF2B5EF4-FFF2-40B4-BE49-F238E27FC236}">
                <a16:creationId xmlns:a16="http://schemas.microsoft.com/office/drawing/2014/main" id="{7442D217-A17E-4923-A223-DB6A5AC61270}"/>
              </a:ext>
            </a:extLst>
          </p:cNvPr>
          <p:cNvSpPr txBox="1"/>
          <p:nvPr/>
        </p:nvSpPr>
        <p:spPr>
          <a:xfrm>
            <a:off x="706120" y="1966828"/>
            <a:ext cx="7320280" cy="59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60" y="2395654"/>
            <a:ext cx="4825200" cy="29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4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508000" y="1798320"/>
            <a:ext cx="7945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365F"/>
                </a:solidFill>
              </a:rPr>
              <a:t>1°   2 candidats au CAP MVVP, inscrits en FLE depuis la rentrée (1H/semaine) peuvent-ils utiliser un dictionnaire pendant les CCF pour s’assurer de bien comprendre les </a:t>
            </a:r>
            <a:r>
              <a:rPr lang="fr-FR" dirty="0" smtClean="0">
                <a:solidFill>
                  <a:srgbClr val="00365F"/>
                </a:solidFill>
              </a:rPr>
              <a:t>questions </a:t>
            </a:r>
            <a:r>
              <a:rPr lang="fr-FR" dirty="0">
                <a:solidFill>
                  <a:srgbClr val="00365F"/>
                </a:solidFill>
              </a:rPr>
              <a:t>?</a:t>
            </a:r>
          </a:p>
          <a:p>
            <a:endParaRPr lang="fr-FR" dirty="0"/>
          </a:p>
          <a:p>
            <a:r>
              <a:rPr lang="fr-FR" dirty="0">
                <a:solidFill>
                  <a:srgbClr val="00365F"/>
                </a:solidFill>
              </a:rPr>
              <a:t>2°   Contrôle DDETS au cours d’une session d’examen : </a:t>
            </a:r>
            <a:r>
              <a:rPr lang="fr-FR" i="1" dirty="0">
                <a:solidFill>
                  <a:srgbClr val="00365F"/>
                </a:solidFill>
              </a:rPr>
              <a:t>« Le candidat a bénéficié pendant l’épreuve du questionnaire professionnel de l’aide d’un outil de traduction (Google Traduction) installé sur un téléphone pour traduire les consignes du questionnaire. Ces faits constituent un  manquement à l’article 4 du l’arrêté du 21 juillet 2026……..décide une suspension pour une durée de six mois »</a:t>
            </a:r>
          </a:p>
          <a:p>
            <a:endParaRPr lang="fr-FR" i="1" dirty="0">
              <a:solidFill>
                <a:srgbClr val="00365F"/>
              </a:solidFill>
            </a:endParaRPr>
          </a:p>
          <a:p>
            <a:r>
              <a:rPr lang="fr-FR" i="1" dirty="0">
                <a:solidFill>
                  <a:srgbClr val="00365F"/>
                </a:solidFill>
              </a:rPr>
              <a:t>3° </a:t>
            </a:r>
            <a:r>
              <a:rPr lang="fr-FR" dirty="0">
                <a:solidFill>
                  <a:srgbClr val="00365F"/>
                </a:solidFill>
              </a:rPr>
              <a:t>Pouvez-vous me confirmer qu’il n’y a pas de prérequis sur le TP TEA ?</a:t>
            </a:r>
          </a:p>
          <a:p>
            <a:r>
              <a:rPr lang="fr-FR" dirty="0">
                <a:solidFill>
                  <a:srgbClr val="00365F"/>
                </a:solidFill>
              </a:rPr>
              <a:t>Nous avons un candidat qui n’a aucun diplôme et arrive de l’étranger. Il comprend le français,  a fait une immersion qui s’est bien déroulée au niveau technique.</a:t>
            </a:r>
          </a:p>
        </p:txBody>
      </p:sp>
    </p:spTree>
    <p:extLst>
      <p:ext uri="{BB962C8B-B14F-4D97-AF65-F5344CB8AC3E}">
        <p14:creationId xmlns:p14="http://schemas.microsoft.com/office/powerpoint/2010/main" val="66416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 : Nouveau CERFA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1899920" y="1428988"/>
            <a:ext cx="79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365F"/>
                </a:solidFill>
                <a:hlinkClick r:id="rId2" action="ppaction://hlinkfile"/>
              </a:rPr>
              <a:t>cerfa_10103-13 - APPRENTISSAGE_RQTH_surligné.pdf</a:t>
            </a:r>
            <a:endParaRPr lang="fr-FR" dirty="0">
              <a:solidFill>
                <a:srgbClr val="00365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BD6DE6-1EB1-43AA-AE5D-0749F88FF373}"/>
              </a:ext>
            </a:extLst>
          </p:cNvPr>
          <p:cNvSpPr txBox="1"/>
          <p:nvPr/>
        </p:nvSpPr>
        <p:spPr>
          <a:xfrm>
            <a:off x="934720" y="2611120"/>
            <a:ext cx="648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Mis en ligne février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Si non reconnaissance RQTH : Les prestations dites équivalentes sont pris en compte</a:t>
            </a:r>
          </a:p>
          <a:p>
            <a:r>
              <a:rPr lang="fr-FR" dirty="0"/>
              <a:t>     PPS : projet de scolarisation personnalisé</a:t>
            </a:r>
          </a:p>
          <a:p>
            <a:r>
              <a:rPr lang="fr-FR" dirty="0"/>
              <a:t>     AAEH : Allocation d’Education de l’Enfant Handicapé</a:t>
            </a:r>
          </a:p>
          <a:p>
            <a:r>
              <a:rPr lang="fr-FR" dirty="0"/>
              <a:t>     PCH : Prestation de compensation Handicap</a:t>
            </a:r>
          </a:p>
          <a:p>
            <a:r>
              <a:rPr lang="fr-FR" dirty="0"/>
              <a:t>     BOE : Bénéficiaire de l’Obligation d’Emploi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L’apprenti bénéficie d’un contrat d’apprentissage aménagé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L’employeur </a:t>
            </a:r>
            <a:r>
              <a:rPr lang="fr-FR" dirty="0" smtClean="0"/>
              <a:t>bénéficie </a:t>
            </a:r>
            <a:r>
              <a:rPr lang="fr-FR" dirty="0"/>
              <a:t>d’une majoration du NPEC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Possibilités d’aides complémentaires de l’AGEFIPH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29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508000" y="1798320"/>
            <a:ext cx="841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365F"/>
                </a:solidFill>
              </a:rPr>
              <a:t>4°  </a:t>
            </a:r>
            <a:r>
              <a:rPr lang="fr-FR" dirty="0" err="1">
                <a:solidFill>
                  <a:srgbClr val="00365F"/>
                </a:solidFill>
              </a:rPr>
              <a:t>Nov</a:t>
            </a:r>
            <a:r>
              <a:rPr lang="fr-FR" dirty="0">
                <a:solidFill>
                  <a:srgbClr val="00365F"/>
                </a:solidFill>
              </a:rPr>
              <a:t> 2024 – Nous prévoyons de préparer des stagiaires au BC1 du CAP CIP dans le cadre d’une formation Prépa Rebond Industrie </a:t>
            </a:r>
            <a:r>
              <a:rPr lang="fr-FR">
                <a:solidFill>
                  <a:srgbClr val="00365F"/>
                </a:solidFill>
              </a:rPr>
              <a:t>du 23/3/2025 </a:t>
            </a:r>
            <a:r>
              <a:rPr lang="fr-FR" dirty="0">
                <a:solidFill>
                  <a:srgbClr val="00365F"/>
                </a:solidFill>
              </a:rPr>
              <a:t>au 4/07/2025.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Mes questions sont les suivantes :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	- Combien de PFMP pour le BC1 ? Dans mon calendrier, je ne peux en prévoir que 4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	- Faut-il les présenter à la session de juin 2025 ou à la session du DAVA ?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	- Pourront-ils être présentés en CCF ? Quelle colonne du règlement d’examen, je dois prendre ?</a:t>
            </a:r>
          </a:p>
          <a:p>
            <a:endParaRPr lang="fr-FR" dirty="0"/>
          </a:p>
          <a:p>
            <a:r>
              <a:rPr lang="fr-FR" dirty="0">
                <a:solidFill>
                  <a:srgbClr val="00365F"/>
                </a:solidFill>
              </a:rPr>
              <a:t>5°   Savez-vous auprès de qui je peux prendre attache pour avoir les annales de session des titres professionnels des années antérieures ?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r>
              <a:rPr lang="fr-FR" dirty="0">
                <a:solidFill>
                  <a:srgbClr val="00365F"/>
                </a:solidFill>
              </a:rPr>
              <a:t>6° Pouvez-vous me faire un écrit précisant que le positionnement </a:t>
            </a:r>
          </a:p>
          <a:p>
            <a:r>
              <a:rPr lang="fr-FR" dirty="0">
                <a:solidFill>
                  <a:srgbClr val="00365F"/>
                </a:solidFill>
              </a:rPr>
              <a:t>Réglementaire est non obligatoire pour le temps d’enseignement en </a:t>
            </a:r>
          </a:p>
          <a:p>
            <a:r>
              <a:rPr lang="fr-FR" dirty="0">
                <a:solidFill>
                  <a:srgbClr val="00365F"/>
                </a:solidFill>
              </a:rPr>
              <a:t>Centre de formation ?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508000" y="1798320"/>
            <a:ext cx="841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365F"/>
                </a:solidFill>
              </a:rPr>
              <a:t>7°  J’ai un groupe dédié apprentissage en BAC PRO MVA en 2 ans.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Quel est le prérequis d’entrée en formation ?</a:t>
            </a:r>
          </a:p>
          <a:p>
            <a:pPr algn="just"/>
            <a:r>
              <a:rPr lang="fr-FR" dirty="0">
                <a:solidFill>
                  <a:srgbClr val="00365F"/>
                </a:solidFill>
              </a:rPr>
              <a:t>J’ai 2 demandes de la Mission Locale pour un jeune titulaire du DNB mais  déscolarisé en cours de sa classe de seconde et un jeune non titulaire du DNB et déscolarisé à l’issue du collège.</a:t>
            </a:r>
          </a:p>
          <a:p>
            <a:endParaRPr lang="fr-FR" dirty="0"/>
          </a:p>
          <a:p>
            <a:r>
              <a:rPr lang="fr-FR" dirty="0">
                <a:solidFill>
                  <a:srgbClr val="00365F"/>
                </a:solidFill>
              </a:rPr>
              <a:t>8°  J’ai une demande d’une personne ayant un BAC portugais pour faire un BAC PRO Usinage en France. A la lecture du guide Certification, il n’y a pas de dispense possible ? Faudrait-il positionner le candidat sur un CAP ?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endParaRPr lang="fr-FR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2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4237" y="177226"/>
            <a:ext cx="654584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APPRENTISSAGE VRAI ou FAUX </a:t>
            </a: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 des quiz Centre </a:t>
            </a:r>
            <a:r>
              <a:rPr lang="fr-FR" sz="2100" b="1" u="sng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Inffo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0" y="915890"/>
            <a:ext cx="89001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Dans le cadre d’un contrat d’apprentissage, il est possible de suivre la formation pratique dans deux entreprises distinctes.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La rupture du contrat d’apprentissage obéit aux mêmes règles que le contrat de travail de droit commun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Le contrat d’apprentissage n’est possible que dans le secteur privé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Un CFA peut être constitué par plusieurs entreprises partageant des perspectives communes d’évolution des métiers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Le directeur d’une UFA est obligatoirement nommé par le conseil d’administration du CFA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L’année de référence  pour la remontée des données comptables à </a:t>
            </a:r>
          </a:p>
          <a:p>
            <a:r>
              <a:rPr lang="fr-FR" i="1" dirty="0">
                <a:solidFill>
                  <a:srgbClr val="00365F"/>
                </a:solidFill>
              </a:rPr>
              <a:t>      France Compétences est par année scolaire</a:t>
            </a:r>
          </a:p>
          <a:p>
            <a:endParaRPr lang="fr-FR" i="1" dirty="0">
              <a:solidFill>
                <a:srgbClr val="00365F"/>
              </a:solidFill>
            </a:endParaRPr>
          </a:p>
          <a:p>
            <a:r>
              <a:rPr lang="fr-FR" i="1" dirty="0">
                <a:solidFill>
                  <a:srgbClr val="00365F"/>
                </a:solidFill>
              </a:rPr>
              <a:t>7. Dans le cadre d’une mise en veille du contrat d’un alternant en raison</a:t>
            </a:r>
          </a:p>
          <a:p>
            <a:r>
              <a:rPr lang="fr-FR" i="1" dirty="0">
                <a:solidFill>
                  <a:srgbClr val="00365F"/>
                </a:solidFill>
              </a:rPr>
              <a:t>    d’une mobilité à l’étranger, les responsabilités de l’employeur sont levées.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3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4730" y="305073"/>
            <a:ext cx="6141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Groupe Académique Certification-Règlementation</a:t>
            </a:r>
            <a:b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</a:br>
            <a:r>
              <a:rPr lang="fr-FR" sz="1600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27 mars 2025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FD4217-054F-4729-BAC3-147043F0BB97}"/>
              </a:ext>
            </a:extLst>
          </p:cNvPr>
          <p:cNvSpPr txBox="1"/>
          <p:nvPr/>
        </p:nvSpPr>
        <p:spPr>
          <a:xfrm>
            <a:off x="792480" y="14764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Bienvenue 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8A1965-BC89-4899-A38E-DD84AE8CC2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3" y="2152836"/>
            <a:ext cx="3189615" cy="16486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9488E4-2473-4340-8894-388890F7CADE}"/>
              </a:ext>
            </a:extLst>
          </p:cNvPr>
          <p:cNvSpPr txBox="1"/>
          <p:nvPr/>
        </p:nvSpPr>
        <p:spPr>
          <a:xfrm>
            <a:off x="3602566" y="2339539"/>
            <a:ext cx="610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 café – un thé – quelques douceurs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Une liste d’émargement à signer</a:t>
            </a:r>
            <a:endParaRPr lang="fr-FR" altLang="fr-FR" sz="1800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0EA62B-130F-49D5-ADBF-8DF4ED5C50C0}"/>
              </a:ext>
            </a:extLst>
          </p:cNvPr>
          <p:cNvSpPr txBox="1"/>
          <p:nvPr/>
        </p:nvSpPr>
        <p:spPr>
          <a:xfrm>
            <a:off x="416962" y="3988236"/>
            <a:ext cx="84993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Milène FORMON – Solen LE BRUN – Nathalie MALNOY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CESBRON </a:t>
            </a:r>
            <a:r>
              <a:rPr lang="fr-FR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Emilie RABOUAN</a:t>
            </a:r>
            <a:endParaRPr lang="fr-FR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Vincent RAGUIN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81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CERTIFICATION</a:t>
            </a: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 des quiz Centre </a:t>
            </a:r>
            <a:r>
              <a:rPr lang="fr-FR" sz="2100" b="1" u="sng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Inffo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541B3-4D96-422D-A4C8-94B6FF603902}"/>
              </a:ext>
            </a:extLst>
          </p:cNvPr>
          <p:cNvSpPr txBox="1"/>
          <p:nvPr/>
        </p:nvSpPr>
        <p:spPr>
          <a:xfrm>
            <a:off x="365760" y="1483360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2500B0-083D-4471-9946-575B77E14F77}"/>
              </a:ext>
            </a:extLst>
          </p:cNvPr>
          <p:cNvSpPr txBox="1"/>
          <p:nvPr/>
        </p:nvSpPr>
        <p:spPr>
          <a:xfrm>
            <a:off x="223520" y="1952210"/>
            <a:ext cx="89001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Un bloc de compétences </a:t>
            </a:r>
            <a:r>
              <a:rPr lang="fr-FR" i="1" dirty="0" smtClean="0">
                <a:solidFill>
                  <a:srgbClr val="00365F"/>
                </a:solidFill>
              </a:rPr>
              <a:t>peut-il </a:t>
            </a:r>
            <a:r>
              <a:rPr lang="fr-FR" i="1" dirty="0">
                <a:solidFill>
                  <a:srgbClr val="00365F"/>
                </a:solidFill>
              </a:rPr>
              <a:t>être composé d’une seule compétence ?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Les blocs de compétences se constituent-ils  à partir du référentiel de formation ?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Les blocs de compétences doivent-ils être évalués de manière autonome ? 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Une formation visant une certification enregistrée au RS est-elle éligible au CPF ?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L’obtention de la totalité des blocs de compétences est-elle synonyme d’obtention complète de la certification ?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Les compétences peuvent-elles être évaluées seulement par des QCM ?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r>
              <a:rPr lang="fr-FR" i="1" dirty="0">
                <a:solidFill>
                  <a:srgbClr val="00365F"/>
                </a:solidFill>
              </a:rPr>
              <a:t>En matière de certification, quelles sont les 3 missions de France </a:t>
            </a:r>
          </a:p>
          <a:p>
            <a:r>
              <a:rPr lang="fr-FR" i="1" dirty="0">
                <a:solidFill>
                  <a:srgbClr val="00365F"/>
                </a:solidFill>
              </a:rPr>
              <a:t>     Compétences  ?</a:t>
            </a:r>
          </a:p>
          <a:p>
            <a:r>
              <a:rPr lang="fr-FR" i="1" dirty="0">
                <a:solidFill>
                  <a:srgbClr val="00365F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pPr marL="342900" indent="-342900">
              <a:buAutoNum type="arabicPeriod"/>
            </a:pPr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2397" y="267904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629920" y="1265561"/>
            <a:ext cx="83413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Guide pratique « Certification et vie des diplômes» - Edition MARS 2025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Calendrier des sessions intermédiaires d’examen (DAVA)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E-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plome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Retour d’expérience sur la procédure « intégrations »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Projet d’évolution 2025/2026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Livret de formation en vue des examens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Veille règlementaire et informationnelle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- PFMP et stage en entreprise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Arrêté du 1/10/2024 du Ministère du Travail : Renforcement des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exigences à l’égard des OF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Apprentissage : nouveau CERFA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Passeport prévention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Travaux en hauteur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Echanges de pratiques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9013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1" y="267904"/>
            <a:ext cx="6797040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des sessions intermédiaires d’examens</a:t>
            </a:r>
          </a:p>
          <a:p>
            <a:r>
              <a:rPr lang="fr-FR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Organisation blocs comp_2025-2026_DAVA VU_SIGNE.pdf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599440" y="1409874"/>
            <a:ext cx="834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87053E-6131-4AAC-B7A7-462C1815D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" y="990474"/>
            <a:ext cx="9049215" cy="54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4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2397" y="267904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E-PLOME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224790" y="819092"/>
            <a:ext cx="8756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RAPPEL PROCESS POUR LES STAGIAIRES F.C. EN </a:t>
            </a:r>
            <a:r>
              <a:rPr lang="fr-FR" altLang="fr-FR" dirty="0" smtClean="0">
                <a:solidFill>
                  <a:srgbClr val="00365F"/>
                </a:solidFill>
                <a:latin typeface="Arial" pitchFamily="34" charset="0"/>
              </a:rPr>
              <a:t>INTEGRATION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0179C27-6F68-460E-8D1F-A94734017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787928"/>
              </p:ext>
            </p:extLst>
          </p:nvPr>
        </p:nvGraphicFramePr>
        <p:xfrm>
          <a:off x="497840" y="1357701"/>
          <a:ext cx="7893050" cy="369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DF0FBB8-72E5-438F-85A4-A8F622B603FB}"/>
              </a:ext>
            </a:extLst>
          </p:cNvPr>
          <p:cNvSpPr txBox="1"/>
          <p:nvPr/>
        </p:nvSpPr>
        <p:spPr>
          <a:xfrm>
            <a:off x="964565" y="5315633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7" action="ppaction://hlinkfile"/>
              </a:rPr>
              <a:t>Certif_Dossier</a:t>
            </a:r>
            <a:r>
              <a:rPr lang="fr-FR" dirty="0">
                <a:hlinkClick r:id="rId7" action="ppaction://hlinkfile"/>
              </a:rPr>
              <a:t> d'infos </a:t>
            </a:r>
            <a:r>
              <a:rPr lang="fr-FR" dirty="0" err="1">
                <a:hlinkClick r:id="rId7" action="ppaction://hlinkfile"/>
              </a:rPr>
              <a:t>intégration_version</a:t>
            </a:r>
            <a:r>
              <a:rPr lang="fr-FR" dirty="0">
                <a:hlinkClick r:id="rId7" action="ppaction://hlinkfile"/>
              </a:rPr>
              <a:t> sept 2024 (1).docx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A7F65D-87F1-481E-9766-602D33F8BA4E}"/>
              </a:ext>
            </a:extLst>
          </p:cNvPr>
          <p:cNvSpPr txBox="1"/>
          <p:nvPr/>
        </p:nvSpPr>
        <p:spPr>
          <a:xfrm>
            <a:off x="964565" y="5854242"/>
            <a:ext cx="60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RETOUR D’EXPERIENCE ??</a:t>
            </a:r>
          </a:p>
        </p:txBody>
      </p:sp>
    </p:spTree>
    <p:extLst>
      <p:ext uri="{BB962C8B-B14F-4D97-AF65-F5344CB8AC3E}">
        <p14:creationId xmlns:p14="http://schemas.microsoft.com/office/powerpoint/2010/main" val="328566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2397" y="267904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E-PLOME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172720" y="819092"/>
            <a:ext cx="821944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    PROJET D’EVOLUTION VERS DEMARCHES SIMPLIFIEES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B26C56C-E3A9-4111-A117-D4B00C196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537781"/>
              </p:ext>
            </p:extLst>
          </p:nvPr>
        </p:nvGraphicFramePr>
        <p:xfrm>
          <a:off x="833120" y="1463040"/>
          <a:ext cx="7325360" cy="39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3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5520" y="634426"/>
            <a:ext cx="798576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LIVRET DE FORMATION BACCALAUREAT PROFESSIONNEL </a:t>
            </a: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destination des apprentis et stagiaires FC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172720" y="819092"/>
            <a:ext cx="821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   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D45C224-B136-4FAC-A6CF-0ACC93B64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451439"/>
              </p:ext>
            </p:extLst>
          </p:nvPr>
        </p:nvGraphicFramePr>
        <p:xfrm>
          <a:off x="1524000" y="1397000"/>
          <a:ext cx="6096000" cy="299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04E100E-4CCD-4230-A440-8CEFF7F2B114}"/>
              </a:ext>
            </a:extLst>
          </p:cNvPr>
          <p:cNvSpPr txBox="1"/>
          <p:nvPr/>
        </p:nvSpPr>
        <p:spPr>
          <a:xfrm>
            <a:off x="172720" y="4414834"/>
            <a:ext cx="802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Livret de suivi </a:t>
            </a:r>
            <a:r>
              <a:rPr lang="fr-FR" dirty="0"/>
              <a:t>: Outil pédagogique tout au long du parcours de l’apprenant</a:t>
            </a:r>
          </a:p>
          <a:p>
            <a:r>
              <a:rPr lang="fr-FR" b="1" dirty="0"/>
              <a:t>Livret de formation </a:t>
            </a:r>
            <a:r>
              <a:rPr lang="fr-FR" dirty="0"/>
              <a:t>: Outil d’aide à la décision pour le jury d’examen au cours des délibérations lorsque le candidat est proche du seuil d’admission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Complété par l’équipe pédagogique : porte sur le positionnement du candidat en matière d’acquisition des connaissances et de capacité à les mettre en œuvre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Avis  pédagogique : </a:t>
            </a:r>
            <a:r>
              <a:rPr lang="fr-FR" dirty="0" err="1"/>
              <a:t>Tfav</a:t>
            </a:r>
            <a:r>
              <a:rPr lang="fr-FR" dirty="0"/>
              <a:t> // </a:t>
            </a:r>
            <a:r>
              <a:rPr lang="fr-FR" dirty="0" err="1"/>
              <a:t>Fav</a:t>
            </a:r>
            <a:r>
              <a:rPr lang="fr-FR" dirty="0"/>
              <a:t> // Doit faire ses preuves</a:t>
            </a:r>
          </a:p>
        </p:txBody>
      </p:sp>
    </p:spTree>
    <p:extLst>
      <p:ext uri="{BB962C8B-B14F-4D97-AF65-F5344CB8AC3E}">
        <p14:creationId xmlns:p14="http://schemas.microsoft.com/office/powerpoint/2010/main" val="158230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LIVRET DE FORMATION </a:t>
            </a: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destination des apprentis et stagiaires FC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AF7415-60AD-45D1-AB84-A7882E2A3E8A}"/>
              </a:ext>
            </a:extLst>
          </p:cNvPr>
          <p:cNvSpPr txBox="1"/>
          <p:nvPr/>
        </p:nvSpPr>
        <p:spPr>
          <a:xfrm>
            <a:off x="172720" y="819092"/>
            <a:ext cx="821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    </a:t>
            </a:r>
          </a:p>
        </p:txBody>
      </p:sp>
      <p:sp>
        <p:nvSpPr>
          <p:cNvPr id="4" name="ZoneTexte 3">
            <a:hlinkClick r:id="rId2" action="ppaction://hlinkfile"/>
            <a:extLst>
              <a:ext uri="{FF2B5EF4-FFF2-40B4-BE49-F238E27FC236}">
                <a16:creationId xmlns:a16="http://schemas.microsoft.com/office/drawing/2014/main" id="{704E100E-4CCD-4230-A440-8CEFF7F2B114}"/>
              </a:ext>
            </a:extLst>
          </p:cNvPr>
          <p:cNvSpPr txBox="1"/>
          <p:nvPr/>
        </p:nvSpPr>
        <p:spPr>
          <a:xfrm>
            <a:off x="365760" y="2189794"/>
            <a:ext cx="8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 action="ppaction://hlinkfile"/>
              </a:rPr>
              <a:t>Livret_form_BAC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dirty="0" err="1">
                <a:hlinkClick r:id="rId2" action="ppaction://hlinkfile"/>
              </a:rPr>
              <a:t>PRO_trame</a:t>
            </a:r>
            <a:r>
              <a:rPr lang="en-US">
                <a:hlinkClick r:id="rId2" action="ppaction://hlinkfile"/>
              </a:rPr>
              <a:t> 2025.doc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1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1037" y="634426"/>
            <a:ext cx="6545843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PFMP &amp; STAGE EN ENTREPRISE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BF373B3-C7A0-4215-9962-DF767E9AE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263344"/>
              </p:ext>
            </p:extLst>
          </p:nvPr>
        </p:nvGraphicFramePr>
        <p:xfrm>
          <a:off x="304800" y="1290320"/>
          <a:ext cx="8280400" cy="516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43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1398</Words>
  <Application>Microsoft Office PowerPoint</Application>
  <PresentationFormat>Affichage à l'écran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HOBÉ Nathalie</dc:creator>
  <cp:lastModifiedBy>TROJAN Guylène</cp:lastModifiedBy>
  <cp:revision>85</cp:revision>
  <cp:lastPrinted>2025-03-25T10:19:53Z</cp:lastPrinted>
  <dcterms:created xsi:type="dcterms:W3CDTF">2025-01-15T10:14:24Z</dcterms:created>
  <dcterms:modified xsi:type="dcterms:W3CDTF">2025-04-03T12:22:36Z</dcterms:modified>
</cp:coreProperties>
</file>