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18_C31C1307.xml" ContentType="application/vnd.ms-powerpoint.comment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5"/>
    <p:sldMasterId id="2147483652" r:id="rId6"/>
  </p:sldMasterIdLst>
  <p:notesMasterIdLst>
    <p:notesMasterId r:id="rId26"/>
  </p:notesMasterIdLst>
  <p:handoutMasterIdLst>
    <p:handoutMasterId r:id="rId27"/>
  </p:handoutMasterIdLst>
  <p:sldIdLst>
    <p:sldId id="261" r:id="rId7"/>
    <p:sldId id="265" r:id="rId8"/>
    <p:sldId id="278" r:id="rId9"/>
    <p:sldId id="307" r:id="rId10"/>
    <p:sldId id="276" r:id="rId11"/>
    <p:sldId id="290" r:id="rId12"/>
    <p:sldId id="296" r:id="rId13"/>
    <p:sldId id="270" r:id="rId14"/>
    <p:sldId id="280" r:id="rId15"/>
    <p:sldId id="294" r:id="rId16"/>
    <p:sldId id="295" r:id="rId17"/>
    <p:sldId id="310" r:id="rId18"/>
    <p:sldId id="309" r:id="rId19"/>
    <p:sldId id="311" r:id="rId20"/>
    <p:sldId id="282" r:id="rId21"/>
    <p:sldId id="300" r:id="rId22"/>
    <p:sldId id="285" r:id="rId23"/>
    <p:sldId id="306" r:id="rId24"/>
    <p:sldId id="312" r:id="rId25"/>
  </p:sldIdLst>
  <p:sldSz cx="9906000" cy="6858000" type="A4"/>
  <p:notesSz cx="6797675" cy="9926638"/>
  <p:defaultTextStyle>
    <a:defPPr>
      <a:defRPr lang="fr-FR"/>
    </a:defPPr>
    <a:lvl1pPr algn="ctr" rtl="0" eaLnBrk="0" fontAlgn="base" hangingPunct="0">
      <a:spcBef>
        <a:spcPct val="0"/>
      </a:spcBef>
      <a:spcAft>
        <a:spcPct val="0"/>
      </a:spcAft>
      <a:defRPr sz="3200" b="1" kern="1200">
        <a:solidFill>
          <a:schemeClr val="tx1"/>
        </a:solidFill>
        <a:latin typeface="Trebuchet MS" pitchFamily="34" charset="0"/>
        <a:ea typeface="ヒラギノ角ゴ Pro W3"/>
        <a:cs typeface="ヒラギノ角ゴ Pro W3"/>
      </a:defRPr>
    </a:lvl1pPr>
    <a:lvl2pPr marL="455613" indent="1588" algn="ctr" rtl="0" eaLnBrk="0" fontAlgn="base" hangingPunct="0">
      <a:spcBef>
        <a:spcPct val="0"/>
      </a:spcBef>
      <a:spcAft>
        <a:spcPct val="0"/>
      </a:spcAft>
      <a:defRPr sz="3200" b="1" kern="1200">
        <a:solidFill>
          <a:schemeClr val="tx1"/>
        </a:solidFill>
        <a:latin typeface="Trebuchet MS" pitchFamily="34" charset="0"/>
        <a:ea typeface="ヒラギノ角ゴ Pro W3"/>
        <a:cs typeface="ヒラギノ角ゴ Pro W3"/>
      </a:defRPr>
    </a:lvl2pPr>
    <a:lvl3pPr marL="912813" indent="1588" algn="ctr" rtl="0" eaLnBrk="0" fontAlgn="base" hangingPunct="0">
      <a:spcBef>
        <a:spcPct val="0"/>
      </a:spcBef>
      <a:spcAft>
        <a:spcPct val="0"/>
      </a:spcAft>
      <a:defRPr sz="3200" b="1" kern="1200">
        <a:solidFill>
          <a:schemeClr val="tx1"/>
        </a:solidFill>
        <a:latin typeface="Trebuchet MS" pitchFamily="34" charset="0"/>
        <a:ea typeface="ヒラギノ角ゴ Pro W3"/>
        <a:cs typeface="ヒラギノ角ゴ Pro W3"/>
      </a:defRPr>
    </a:lvl3pPr>
    <a:lvl4pPr marL="1370013" indent="1588" algn="ctr" rtl="0" eaLnBrk="0" fontAlgn="base" hangingPunct="0">
      <a:spcBef>
        <a:spcPct val="0"/>
      </a:spcBef>
      <a:spcAft>
        <a:spcPct val="0"/>
      </a:spcAft>
      <a:defRPr sz="3200" b="1" kern="1200">
        <a:solidFill>
          <a:schemeClr val="tx1"/>
        </a:solidFill>
        <a:latin typeface="Trebuchet MS" pitchFamily="34" charset="0"/>
        <a:ea typeface="ヒラギノ角ゴ Pro W3"/>
        <a:cs typeface="ヒラギノ角ゴ Pro W3"/>
      </a:defRPr>
    </a:lvl4pPr>
    <a:lvl5pPr marL="1827213" indent="1588" algn="ctr" rtl="0" eaLnBrk="0" fontAlgn="base" hangingPunct="0">
      <a:spcBef>
        <a:spcPct val="0"/>
      </a:spcBef>
      <a:spcAft>
        <a:spcPct val="0"/>
      </a:spcAft>
      <a:defRPr sz="3200" b="1" kern="1200">
        <a:solidFill>
          <a:schemeClr val="tx1"/>
        </a:solidFill>
        <a:latin typeface="Trebuchet MS" pitchFamily="34" charset="0"/>
        <a:ea typeface="ヒラギノ角ゴ Pro W3"/>
        <a:cs typeface="ヒラギノ角ゴ Pro W3"/>
      </a:defRPr>
    </a:lvl5pPr>
    <a:lvl6pPr marL="2286000" algn="l" defTabSz="914400" rtl="0" eaLnBrk="1" latinLnBrk="0" hangingPunct="1">
      <a:defRPr sz="3200" b="1" kern="1200">
        <a:solidFill>
          <a:schemeClr val="tx1"/>
        </a:solidFill>
        <a:latin typeface="Trebuchet MS" pitchFamily="34" charset="0"/>
        <a:ea typeface="ヒラギノ角ゴ Pro W3"/>
        <a:cs typeface="ヒラギノ角ゴ Pro W3"/>
      </a:defRPr>
    </a:lvl6pPr>
    <a:lvl7pPr marL="2743200" algn="l" defTabSz="914400" rtl="0" eaLnBrk="1" latinLnBrk="0" hangingPunct="1">
      <a:defRPr sz="3200" b="1" kern="1200">
        <a:solidFill>
          <a:schemeClr val="tx1"/>
        </a:solidFill>
        <a:latin typeface="Trebuchet MS" pitchFamily="34" charset="0"/>
        <a:ea typeface="ヒラギノ角ゴ Pro W3"/>
        <a:cs typeface="ヒラギノ角ゴ Pro W3"/>
      </a:defRPr>
    </a:lvl7pPr>
    <a:lvl8pPr marL="3200400" algn="l" defTabSz="914400" rtl="0" eaLnBrk="1" latinLnBrk="0" hangingPunct="1">
      <a:defRPr sz="3200" b="1" kern="1200">
        <a:solidFill>
          <a:schemeClr val="tx1"/>
        </a:solidFill>
        <a:latin typeface="Trebuchet MS" pitchFamily="34" charset="0"/>
        <a:ea typeface="ヒラギノ角ゴ Pro W3"/>
        <a:cs typeface="ヒラギノ角ゴ Pro W3"/>
      </a:defRPr>
    </a:lvl8pPr>
    <a:lvl9pPr marL="3657600" algn="l" defTabSz="914400" rtl="0" eaLnBrk="1" latinLnBrk="0" hangingPunct="1">
      <a:defRPr sz="3200" b="1" kern="1200">
        <a:solidFill>
          <a:schemeClr val="tx1"/>
        </a:solidFill>
        <a:latin typeface="Trebuchet MS"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pos="936">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260C56-6268-238D-33A3-77E37368ADF4}" name="EXCHANGE\96B0012" initials="E" userId="EXCHANGE\96B0012"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9A9ABF"/>
    <a:srgbClr val="336699"/>
    <a:srgbClr val="FFFFCC"/>
    <a:srgbClr val="800000"/>
    <a:srgbClr val="EAEAEA"/>
    <a:srgbClr val="1D0970"/>
    <a:srgbClr val="1F0A75"/>
    <a:srgbClr val="1C096A"/>
    <a:srgbClr val="203B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1BADD1-D723-4CBB-B184-D0542B984D81}" v="4" dt="2024-11-19T09:09:50.85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96357" autoAdjust="0"/>
  </p:normalViewPr>
  <p:slideViewPr>
    <p:cSldViewPr>
      <p:cViewPr varScale="1">
        <p:scale>
          <a:sx n="62" d="100"/>
          <a:sy n="62" d="100"/>
        </p:scale>
        <p:origin x="1148" y="36"/>
      </p:cViewPr>
      <p:guideLst>
        <p:guide orient="horz" pos="2160"/>
        <p:guide pos="3120"/>
        <p:guide pos="9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744" y="-91"/>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2.xml"/></Relationships>
</file>

<file path=ppt/comments/modernComment_118_C31C1307.xml><?xml version="1.0" encoding="utf-8"?>
<p188:cmLst xmlns:a="http://schemas.openxmlformats.org/drawingml/2006/main" xmlns:r="http://schemas.openxmlformats.org/officeDocument/2006/relationships" xmlns:p188="http://schemas.microsoft.com/office/powerpoint/2018/8/main">
  <p188:cm id="{1A46C969-13F4-4ED4-A25C-BFDAE0262B5D}" authorId="{D0260C56-6268-238D-33A3-77E37368ADF4}" created="2024-08-08T11:54:25.799">
    <ac:deMkLst xmlns:ac="http://schemas.microsoft.com/office/drawing/2013/main/command">
      <pc:docMk xmlns:pc="http://schemas.microsoft.com/office/powerpoint/2013/main/command"/>
      <pc:sldMk xmlns:pc="http://schemas.microsoft.com/office/powerpoint/2013/main/command" cId="3273396999" sldId="280"/>
      <ac:spMk id="2" creationId="{00000000-0000-0000-0000-000000000000}"/>
    </ac:deMkLst>
    <p188:txBody>
      <a:bodyPr/>
      <a:lstStyle/>
      <a:p>
        <a:r>
          <a:rPr lang="fr-FR"/>
          <a:t>Finaliser avec comparaison DTE précédent</a:t>
        </a:r>
      </a:p>
    </p188:txBody>
  </p188:cm>
</p188:cmLst>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FC99F3-BC8F-41DA-8E51-93B7BFD19246}" type="doc">
      <dgm:prSet loTypeId="urn:microsoft.com/office/officeart/2008/layout/SquareAccentList" loCatId="list" qsTypeId="urn:microsoft.com/office/officeart/2005/8/quickstyle/simple1" qsCatId="simple" csTypeId="urn:microsoft.com/office/officeart/2005/8/colors/accent1_4" csCatId="accent1" phldr="1"/>
      <dgm:spPr/>
      <dgm:t>
        <a:bodyPr/>
        <a:lstStyle/>
        <a:p>
          <a:endParaRPr lang="fr-FR"/>
        </a:p>
      </dgm:t>
    </dgm:pt>
    <dgm:pt modelId="{15481B54-204D-4A5D-BC96-AFAB17C7B771}">
      <dgm:prSet phldrT="[Texte]" custT="1"/>
      <dgm:spPr/>
      <dgm:t>
        <a:bodyPr/>
        <a:lstStyle/>
        <a:p>
          <a:r>
            <a:rPr lang="fr-FR" sz="1600" b="1" u="sng" dirty="0">
              <a:latin typeface="Calibri" panose="020F0502020204030204" pitchFamily="34" charset="0"/>
              <a:cs typeface="Calibri" panose="020F0502020204030204" pitchFamily="34" charset="0"/>
            </a:rPr>
            <a:t>Phase 1</a:t>
          </a:r>
        </a:p>
      </dgm:t>
    </dgm:pt>
    <dgm:pt modelId="{74FC1062-4A33-4ECC-804C-484D389E5001}" type="parTrans" cxnId="{2D161160-5655-40DF-AC39-A5F3F0F80E37}">
      <dgm:prSet/>
      <dgm:spPr/>
      <dgm:t>
        <a:bodyPr/>
        <a:lstStyle/>
        <a:p>
          <a:endParaRPr lang="fr-FR"/>
        </a:p>
      </dgm:t>
    </dgm:pt>
    <dgm:pt modelId="{AC30BFB9-369A-41D6-98F2-2050154A4E40}" type="sibTrans" cxnId="{2D161160-5655-40DF-AC39-A5F3F0F80E37}">
      <dgm:prSet/>
      <dgm:spPr/>
      <dgm:t>
        <a:bodyPr/>
        <a:lstStyle/>
        <a:p>
          <a:endParaRPr lang="fr-FR"/>
        </a:p>
      </dgm:t>
    </dgm:pt>
    <dgm:pt modelId="{19F4CC91-8714-4741-84CD-C4F0BC75F8CC}">
      <dgm:prSet phldrT="[Texte]" custT="1"/>
      <dgm:spPr/>
      <dgm:t>
        <a:bodyPr/>
        <a:lstStyle/>
        <a:p>
          <a:r>
            <a:rPr lang="fr-FR" sz="1200" dirty="0">
              <a:latin typeface="Calibri" panose="020F0502020204030204" pitchFamily="34" charset="0"/>
              <a:cs typeface="Calibri" panose="020F0502020204030204" pitchFamily="34" charset="0"/>
            </a:rPr>
            <a:t>dossier technique d’un équipement industriel ; </a:t>
          </a:r>
        </a:p>
      </dgm:t>
    </dgm:pt>
    <dgm:pt modelId="{C73EE562-7658-4031-9E1E-D167B4AD4858}" type="parTrans" cxnId="{BEA5531C-308C-4480-8A8D-62FF6B78C0FD}">
      <dgm:prSet/>
      <dgm:spPr/>
      <dgm:t>
        <a:bodyPr/>
        <a:lstStyle/>
        <a:p>
          <a:endParaRPr lang="fr-FR"/>
        </a:p>
      </dgm:t>
    </dgm:pt>
    <dgm:pt modelId="{74EAE3A4-B872-4187-A021-56DD9078A2DD}" type="sibTrans" cxnId="{BEA5531C-308C-4480-8A8D-62FF6B78C0FD}">
      <dgm:prSet/>
      <dgm:spPr/>
      <dgm:t>
        <a:bodyPr/>
        <a:lstStyle/>
        <a:p>
          <a:endParaRPr lang="fr-FR"/>
        </a:p>
      </dgm:t>
    </dgm:pt>
    <dgm:pt modelId="{C0D238D8-CBCF-408F-A8C5-CADF35B71D46}">
      <dgm:prSet phldrT="[Texte]" custT="1"/>
      <dgm:spPr/>
      <dgm:t>
        <a:bodyPr/>
        <a:lstStyle/>
        <a:p>
          <a:r>
            <a:rPr lang="fr-FR" sz="1600" b="1" u="sng" dirty="0">
              <a:latin typeface="Calibri" panose="020F0502020204030204" pitchFamily="34" charset="0"/>
              <a:cs typeface="Calibri" panose="020F0502020204030204" pitchFamily="34" charset="0"/>
            </a:rPr>
            <a:t>Phase 2</a:t>
          </a:r>
        </a:p>
      </dgm:t>
    </dgm:pt>
    <dgm:pt modelId="{2C253368-9339-4597-A171-F957211F669B}" type="parTrans" cxnId="{CE1080F8-3BF4-4086-88C9-EBCB57F70AB6}">
      <dgm:prSet/>
      <dgm:spPr/>
      <dgm:t>
        <a:bodyPr/>
        <a:lstStyle/>
        <a:p>
          <a:endParaRPr lang="fr-FR"/>
        </a:p>
      </dgm:t>
    </dgm:pt>
    <dgm:pt modelId="{D791FCD0-509B-4EF1-9E53-9DF14C4DC2DC}" type="sibTrans" cxnId="{CE1080F8-3BF4-4086-88C9-EBCB57F70AB6}">
      <dgm:prSet/>
      <dgm:spPr/>
      <dgm:t>
        <a:bodyPr/>
        <a:lstStyle/>
        <a:p>
          <a:endParaRPr lang="fr-FR"/>
        </a:p>
      </dgm:t>
    </dgm:pt>
    <dgm:pt modelId="{F34620C0-B91E-4B61-AB11-40951C7AB357}">
      <dgm:prSet phldrT="[Texte]" custT="1"/>
      <dgm:spPr/>
      <dgm:t>
        <a:bodyPr/>
        <a:lstStyle/>
        <a:p>
          <a:r>
            <a:rPr lang="fr-FR" sz="1200" u="none" dirty="0">
              <a:latin typeface="Calibri" panose="020F0502020204030204" pitchFamily="34" charset="0"/>
              <a:cs typeface="Calibri" panose="020F0502020204030204" pitchFamily="34" charset="0"/>
            </a:rPr>
            <a:t>mode opératoire mécanique</a:t>
          </a:r>
        </a:p>
      </dgm:t>
    </dgm:pt>
    <dgm:pt modelId="{BB261B84-C298-43FF-87FE-61AA59FD1B85}" type="parTrans" cxnId="{ED3BCA1B-4253-47FA-A2F1-39B25FD75B06}">
      <dgm:prSet/>
      <dgm:spPr/>
      <dgm:t>
        <a:bodyPr/>
        <a:lstStyle/>
        <a:p>
          <a:endParaRPr lang="fr-FR"/>
        </a:p>
      </dgm:t>
    </dgm:pt>
    <dgm:pt modelId="{1DEE237E-ED8E-48C5-8DC5-D1BFF0063302}" type="sibTrans" cxnId="{ED3BCA1B-4253-47FA-A2F1-39B25FD75B06}">
      <dgm:prSet/>
      <dgm:spPr/>
      <dgm:t>
        <a:bodyPr/>
        <a:lstStyle/>
        <a:p>
          <a:endParaRPr lang="fr-FR"/>
        </a:p>
      </dgm:t>
    </dgm:pt>
    <dgm:pt modelId="{6F7B970C-3154-4E61-9F38-BAF0E534795D}">
      <dgm:prSet phldrT="[Texte]" custT="1"/>
      <dgm:spPr/>
      <dgm:t>
        <a:bodyPr/>
        <a:lstStyle/>
        <a:p>
          <a:r>
            <a:rPr lang="fr-FR" sz="1600" b="1" u="sng" dirty="0">
              <a:latin typeface="Calibri" panose="020F0502020204030204" pitchFamily="34" charset="0"/>
              <a:cs typeface="Calibri" panose="020F0502020204030204" pitchFamily="34" charset="0"/>
            </a:rPr>
            <a:t>Phase 3</a:t>
          </a:r>
        </a:p>
      </dgm:t>
    </dgm:pt>
    <dgm:pt modelId="{8082F8E4-2CB4-4112-8B9C-E4FFEB04A5F3}" type="parTrans" cxnId="{B6CB6579-2854-4ED7-A767-9A47F0CE8C87}">
      <dgm:prSet/>
      <dgm:spPr/>
      <dgm:t>
        <a:bodyPr/>
        <a:lstStyle/>
        <a:p>
          <a:endParaRPr lang="fr-FR"/>
        </a:p>
      </dgm:t>
    </dgm:pt>
    <dgm:pt modelId="{D5041342-E2C1-4EEA-B6C7-F64DDE55FCDF}" type="sibTrans" cxnId="{B6CB6579-2854-4ED7-A767-9A47F0CE8C87}">
      <dgm:prSet/>
      <dgm:spPr/>
      <dgm:t>
        <a:bodyPr/>
        <a:lstStyle/>
        <a:p>
          <a:endParaRPr lang="fr-FR"/>
        </a:p>
      </dgm:t>
    </dgm:pt>
    <dgm:pt modelId="{8984653C-4E17-41FF-B659-D04740BBAF9A}">
      <dgm:prSet phldrT="[Texte]" custT="1"/>
      <dgm:spPr/>
      <dgm:t>
        <a:bodyPr/>
        <a:lstStyle/>
        <a:p>
          <a:r>
            <a:rPr lang="fr-FR" sz="1200" dirty="0">
              <a:latin typeface="Calibri" panose="020F0502020204030204" pitchFamily="34" charset="0"/>
              <a:cs typeface="Calibri" panose="020F0502020204030204" pitchFamily="34" charset="0"/>
            </a:rPr>
            <a:t>questionnaire technique vierge ;</a:t>
          </a:r>
        </a:p>
      </dgm:t>
    </dgm:pt>
    <dgm:pt modelId="{14778CE3-B965-4E6E-98AC-F52468598D7A}" type="parTrans" cxnId="{147DC591-F6EA-4F7F-A45F-1718E924508E}">
      <dgm:prSet/>
      <dgm:spPr/>
      <dgm:t>
        <a:bodyPr/>
        <a:lstStyle/>
        <a:p>
          <a:endParaRPr lang="fr-FR"/>
        </a:p>
      </dgm:t>
    </dgm:pt>
    <dgm:pt modelId="{F654ABAA-602F-416B-9B23-C75D8213F8C0}" type="sibTrans" cxnId="{147DC591-F6EA-4F7F-A45F-1718E924508E}">
      <dgm:prSet/>
      <dgm:spPr/>
      <dgm:t>
        <a:bodyPr/>
        <a:lstStyle/>
        <a:p>
          <a:endParaRPr lang="fr-FR"/>
        </a:p>
      </dgm:t>
    </dgm:pt>
    <dgm:pt modelId="{794307BE-9B82-4A18-83B9-B13E71D432C7}">
      <dgm:prSet phldrT="[Texte]" custT="1"/>
      <dgm:spPr/>
      <dgm:t>
        <a:bodyPr/>
        <a:lstStyle/>
        <a:p>
          <a:r>
            <a:rPr lang="fr-FR" sz="1200" dirty="0">
              <a:latin typeface="Calibri" panose="020F0502020204030204" pitchFamily="34" charset="0"/>
              <a:cs typeface="Calibri" panose="020F0502020204030204" pitchFamily="34" charset="0"/>
            </a:rPr>
            <a:t>corrigé du questionnaire technique ;</a:t>
          </a:r>
        </a:p>
      </dgm:t>
    </dgm:pt>
    <dgm:pt modelId="{BB8302E5-D808-4650-B1BA-BC57C9D77ABF}" type="parTrans" cxnId="{2B8BE2BF-7C4C-4DFE-B6A9-9AF871E3F8E3}">
      <dgm:prSet/>
      <dgm:spPr/>
      <dgm:t>
        <a:bodyPr/>
        <a:lstStyle/>
        <a:p>
          <a:endParaRPr lang="fr-FR"/>
        </a:p>
      </dgm:t>
    </dgm:pt>
    <dgm:pt modelId="{093BBE21-61D6-455E-AFFC-C998DCD0282E}" type="sibTrans" cxnId="{2B8BE2BF-7C4C-4DFE-B6A9-9AF871E3F8E3}">
      <dgm:prSet/>
      <dgm:spPr/>
      <dgm:t>
        <a:bodyPr/>
        <a:lstStyle/>
        <a:p>
          <a:endParaRPr lang="fr-FR"/>
        </a:p>
      </dgm:t>
    </dgm:pt>
    <dgm:pt modelId="{A6B57F35-B18D-4DA6-A8AD-A3EE16B3848E}">
      <dgm:prSet phldrT="[Texte]" custT="1"/>
      <dgm:spPr/>
      <dgm:t>
        <a:bodyPr/>
        <a:lstStyle/>
        <a:p>
          <a:r>
            <a:rPr lang="fr-FR" sz="1200" dirty="0">
              <a:latin typeface="Calibri" panose="020F0502020204030204" pitchFamily="34" charset="0"/>
              <a:cs typeface="Calibri" panose="020F0502020204030204" pitchFamily="34" charset="0"/>
            </a:rPr>
            <a:t>trame du mode opératoire vierge ;</a:t>
          </a:r>
        </a:p>
      </dgm:t>
    </dgm:pt>
    <dgm:pt modelId="{EF32BAC9-5871-40C5-83B5-A961165B2556}" type="parTrans" cxnId="{00DBDDCC-2493-4A92-A585-533FBC9018CC}">
      <dgm:prSet/>
      <dgm:spPr/>
      <dgm:t>
        <a:bodyPr/>
        <a:lstStyle/>
        <a:p>
          <a:endParaRPr lang="fr-FR"/>
        </a:p>
      </dgm:t>
    </dgm:pt>
    <dgm:pt modelId="{1A22ABBD-5ED2-40B5-8928-AAAD06A49867}" type="sibTrans" cxnId="{00DBDDCC-2493-4A92-A585-533FBC9018CC}">
      <dgm:prSet/>
      <dgm:spPr/>
      <dgm:t>
        <a:bodyPr/>
        <a:lstStyle/>
        <a:p>
          <a:endParaRPr lang="fr-FR"/>
        </a:p>
      </dgm:t>
    </dgm:pt>
    <dgm:pt modelId="{FB3D6020-C459-4838-879B-4647DC87B0F4}">
      <dgm:prSet phldrT="[Texte]" custT="1"/>
      <dgm:spPr/>
      <dgm:t>
        <a:bodyPr/>
        <a:lstStyle/>
        <a:p>
          <a:r>
            <a:rPr lang="fr-FR" sz="1200" dirty="0">
              <a:latin typeface="Calibri" panose="020F0502020204030204" pitchFamily="34" charset="0"/>
              <a:cs typeface="Calibri" panose="020F0502020204030204" pitchFamily="34" charset="0"/>
            </a:rPr>
            <a:t>corrigé du mode opératoire;</a:t>
          </a:r>
        </a:p>
      </dgm:t>
    </dgm:pt>
    <dgm:pt modelId="{344D58A2-A26D-44D0-901E-74AE4FDFD60A}" type="parTrans" cxnId="{48EE828B-EFC1-4A93-AA8D-C0C86D5D2800}">
      <dgm:prSet/>
      <dgm:spPr/>
      <dgm:t>
        <a:bodyPr/>
        <a:lstStyle/>
        <a:p>
          <a:endParaRPr lang="fr-FR"/>
        </a:p>
      </dgm:t>
    </dgm:pt>
    <dgm:pt modelId="{50C20110-8E82-40E5-A487-D084F1CD0A8B}" type="sibTrans" cxnId="{48EE828B-EFC1-4A93-AA8D-C0C86D5D2800}">
      <dgm:prSet/>
      <dgm:spPr/>
      <dgm:t>
        <a:bodyPr/>
        <a:lstStyle/>
        <a:p>
          <a:endParaRPr lang="fr-FR"/>
        </a:p>
      </dgm:t>
    </dgm:pt>
    <dgm:pt modelId="{50D73C61-C581-4F6E-9661-34B47AA78137}">
      <dgm:prSet phldrT="[Texte]" custT="1"/>
      <dgm:spPr/>
      <dgm:t>
        <a:bodyPr/>
        <a:lstStyle/>
        <a:p>
          <a:r>
            <a:rPr lang="fr-FR" sz="1200" dirty="0">
              <a:latin typeface="Calibri" panose="020F0502020204030204" pitchFamily="34" charset="0"/>
              <a:cs typeface="Calibri" panose="020F0502020204030204" pitchFamily="34" charset="0"/>
            </a:rPr>
            <a:t>surveillant d’examen.</a:t>
          </a:r>
        </a:p>
      </dgm:t>
    </dgm:pt>
    <dgm:pt modelId="{8DD7B368-48B6-4069-92B8-E16773697178}" type="parTrans" cxnId="{9F339EF9-1C1F-4775-BA20-8036767BFCDF}">
      <dgm:prSet/>
      <dgm:spPr/>
      <dgm:t>
        <a:bodyPr/>
        <a:lstStyle/>
        <a:p>
          <a:endParaRPr lang="fr-FR"/>
        </a:p>
      </dgm:t>
    </dgm:pt>
    <dgm:pt modelId="{6C04A66E-BD5E-49CD-B40F-AD40960B8182}" type="sibTrans" cxnId="{9F339EF9-1C1F-4775-BA20-8036767BFCDF}">
      <dgm:prSet/>
      <dgm:spPr/>
      <dgm:t>
        <a:bodyPr/>
        <a:lstStyle/>
        <a:p>
          <a:endParaRPr lang="fr-FR"/>
        </a:p>
      </dgm:t>
    </dgm:pt>
    <dgm:pt modelId="{392A4ED4-D3BF-4BBB-9D5D-6EE72D0D5976}">
      <dgm:prSet phldrT="[Texte]" custT="1"/>
      <dgm:spPr/>
      <dgm:t>
        <a:bodyPr/>
        <a:lstStyle/>
        <a:p>
          <a:r>
            <a:rPr lang="fr-FR" sz="1200" u="none" dirty="0">
              <a:latin typeface="Calibri" panose="020F0502020204030204" pitchFamily="34" charset="0"/>
              <a:cs typeface="Calibri" panose="020F0502020204030204" pitchFamily="34" charset="0"/>
            </a:rPr>
            <a:t>mode opératoire pneumatique et hydraulique</a:t>
          </a:r>
        </a:p>
      </dgm:t>
    </dgm:pt>
    <dgm:pt modelId="{4B77E84F-1A92-495E-A996-2B1D7F6F5FB3}" type="parTrans" cxnId="{956199BC-A73C-4751-8DA6-07F92BCC91FB}">
      <dgm:prSet/>
      <dgm:spPr/>
      <dgm:t>
        <a:bodyPr/>
        <a:lstStyle/>
        <a:p>
          <a:endParaRPr lang="fr-FR"/>
        </a:p>
      </dgm:t>
    </dgm:pt>
    <dgm:pt modelId="{FAF655EA-B63A-412E-9A0A-2F4654845ABC}" type="sibTrans" cxnId="{956199BC-A73C-4751-8DA6-07F92BCC91FB}">
      <dgm:prSet/>
      <dgm:spPr/>
      <dgm:t>
        <a:bodyPr/>
        <a:lstStyle/>
        <a:p>
          <a:endParaRPr lang="fr-FR"/>
        </a:p>
      </dgm:t>
    </dgm:pt>
    <dgm:pt modelId="{ADDF1FB1-08E8-44D9-8945-A5E370A213D3}" type="pres">
      <dgm:prSet presAssocID="{28FC99F3-BC8F-41DA-8E51-93B7BFD19246}" presName="layout" presStyleCnt="0">
        <dgm:presLayoutVars>
          <dgm:chMax/>
          <dgm:chPref/>
          <dgm:dir/>
          <dgm:resizeHandles/>
        </dgm:presLayoutVars>
      </dgm:prSet>
      <dgm:spPr/>
    </dgm:pt>
    <dgm:pt modelId="{CAC07AE3-02E9-4511-B211-E19200E140B6}" type="pres">
      <dgm:prSet presAssocID="{15481B54-204D-4A5D-BC96-AFAB17C7B771}" presName="root" presStyleCnt="0">
        <dgm:presLayoutVars>
          <dgm:chMax/>
          <dgm:chPref/>
        </dgm:presLayoutVars>
      </dgm:prSet>
      <dgm:spPr/>
    </dgm:pt>
    <dgm:pt modelId="{D5058259-FE5A-435A-B42D-1A28071D076D}" type="pres">
      <dgm:prSet presAssocID="{15481B54-204D-4A5D-BC96-AFAB17C7B771}" presName="rootComposite" presStyleCnt="0">
        <dgm:presLayoutVars/>
      </dgm:prSet>
      <dgm:spPr/>
    </dgm:pt>
    <dgm:pt modelId="{97C53B6B-F3EF-47E9-B1CF-8449FDEE91BF}" type="pres">
      <dgm:prSet presAssocID="{15481B54-204D-4A5D-BC96-AFAB17C7B771}" presName="ParentAccent" presStyleLbl="alignNode1" presStyleIdx="0" presStyleCnt="3"/>
      <dgm:spPr/>
    </dgm:pt>
    <dgm:pt modelId="{4C0CAFD5-B97B-4574-8CF6-66FF02C6C167}" type="pres">
      <dgm:prSet presAssocID="{15481B54-204D-4A5D-BC96-AFAB17C7B771}" presName="ParentSmallAccent" presStyleLbl="fgAcc1" presStyleIdx="0" presStyleCnt="3"/>
      <dgm:spPr/>
    </dgm:pt>
    <dgm:pt modelId="{F98BDEA1-6C9C-4855-A66A-370AFA557822}" type="pres">
      <dgm:prSet presAssocID="{15481B54-204D-4A5D-BC96-AFAB17C7B771}" presName="Parent" presStyleLbl="revTx" presStyleIdx="0" presStyleCnt="11">
        <dgm:presLayoutVars>
          <dgm:chMax/>
          <dgm:chPref val="4"/>
          <dgm:bulletEnabled val="1"/>
        </dgm:presLayoutVars>
      </dgm:prSet>
      <dgm:spPr/>
    </dgm:pt>
    <dgm:pt modelId="{E26C1B58-D2CC-4C26-80E4-AA71B8864C33}" type="pres">
      <dgm:prSet presAssocID="{15481B54-204D-4A5D-BC96-AFAB17C7B771}" presName="childShape" presStyleCnt="0">
        <dgm:presLayoutVars>
          <dgm:chMax val="0"/>
          <dgm:chPref val="0"/>
        </dgm:presLayoutVars>
      </dgm:prSet>
      <dgm:spPr/>
    </dgm:pt>
    <dgm:pt modelId="{B1575C9E-701B-4324-96ED-96788A427D96}" type="pres">
      <dgm:prSet presAssocID="{19F4CC91-8714-4741-84CD-C4F0BC75F8CC}" presName="childComposite" presStyleCnt="0">
        <dgm:presLayoutVars>
          <dgm:chMax val="0"/>
          <dgm:chPref val="0"/>
        </dgm:presLayoutVars>
      </dgm:prSet>
      <dgm:spPr/>
    </dgm:pt>
    <dgm:pt modelId="{FA700DF4-1412-407E-92E8-0EE8B0D9603E}" type="pres">
      <dgm:prSet presAssocID="{19F4CC91-8714-4741-84CD-C4F0BC75F8CC}" presName="ChildAccent" presStyleLbl="solidFgAcc1" presStyleIdx="0" presStyleCnt="8" custLinFactNeighborY="34591"/>
      <dgm:spPr/>
    </dgm:pt>
    <dgm:pt modelId="{62D125AE-54D5-4109-9EF3-C3ECEC1165CA}" type="pres">
      <dgm:prSet presAssocID="{19F4CC91-8714-4741-84CD-C4F0BC75F8CC}" presName="Child" presStyleLbl="revTx" presStyleIdx="1" presStyleCnt="11" custLinFactNeighborY="14840">
        <dgm:presLayoutVars>
          <dgm:chMax val="0"/>
          <dgm:chPref val="0"/>
          <dgm:bulletEnabled val="1"/>
        </dgm:presLayoutVars>
      </dgm:prSet>
      <dgm:spPr/>
    </dgm:pt>
    <dgm:pt modelId="{35C12ADB-3ADF-442C-A9F8-11436B484779}" type="pres">
      <dgm:prSet presAssocID="{8984653C-4E17-41FF-B659-D04740BBAF9A}" presName="childComposite" presStyleCnt="0">
        <dgm:presLayoutVars>
          <dgm:chMax val="0"/>
          <dgm:chPref val="0"/>
        </dgm:presLayoutVars>
      </dgm:prSet>
      <dgm:spPr/>
    </dgm:pt>
    <dgm:pt modelId="{663F7971-38AC-4812-B8CF-ED8B40027570}" type="pres">
      <dgm:prSet presAssocID="{8984653C-4E17-41FF-B659-D04740BBAF9A}" presName="ChildAccent" presStyleLbl="solidFgAcc1" presStyleIdx="1" presStyleCnt="8"/>
      <dgm:spPr/>
    </dgm:pt>
    <dgm:pt modelId="{136AB483-31A6-4DBA-9CFD-55C725595AB6}" type="pres">
      <dgm:prSet presAssocID="{8984653C-4E17-41FF-B659-D04740BBAF9A}" presName="Child" presStyleLbl="revTx" presStyleIdx="2" presStyleCnt="11">
        <dgm:presLayoutVars>
          <dgm:chMax val="0"/>
          <dgm:chPref val="0"/>
          <dgm:bulletEnabled val="1"/>
        </dgm:presLayoutVars>
      </dgm:prSet>
      <dgm:spPr/>
    </dgm:pt>
    <dgm:pt modelId="{72219146-C33A-42A1-8278-0E338A70DB26}" type="pres">
      <dgm:prSet presAssocID="{794307BE-9B82-4A18-83B9-B13E71D432C7}" presName="childComposite" presStyleCnt="0">
        <dgm:presLayoutVars>
          <dgm:chMax val="0"/>
          <dgm:chPref val="0"/>
        </dgm:presLayoutVars>
      </dgm:prSet>
      <dgm:spPr/>
    </dgm:pt>
    <dgm:pt modelId="{40A65C50-5189-4CD0-B0FC-6DC074753801}" type="pres">
      <dgm:prSet presAssocID="{794307BE-9B82-4A18-83B9-B13E71D432C7}" presName="ChildAccent" presStyleLbl="solidFgAcc1" presStyleIdx="2" presStyleCnt="8"/>
      <dgm:spPr/>
    </dgm:pt>
    <dgm:pt modelId="{605E5AFB-1AB3-4ECF-990A-4E4B3117C6D4}" type="pres">
      <dgm:prSet presAssocID="{794307BE-9B82-4A18-83B9-B13E71D432C7}" presName="Child" presStyleLbl="revTx" presStyleIdx="3" presStyleCnt="11">
        <dgm:presLayoutVars>
          <dgm:chMax val="0"/>
          <dgm:chPref val="0"/>
          <dgm:bulletEnabled val="1"/>
        </dgm:presLayoutVars>
      </dgm:prSet>
      <dgm:spPr/>
    </dgm:pt>
    <dgm:pt modelId="{62EF9AAA-6230-46E1-B64C-1B1CAD3A738C}" type="pres">
      <dgm:prSet presAssocID="{A6B57F35-B18D-4DA6-A8AD-A3EE16B3848E}" presName="childComposite" presStyleCnt="0">
        <dgm:presLayoutVars>
          <dgm:chMax val="0"/>
          <dgm:chPref val="0"/>
        </dgm:presLayoutVars>
      </dgm:prSet>
      <dgm:spPr/>
    </dgm:pt>
    <dgm:pt modelId="{B676F3D9-718A-4CDA-9F0A-5E595E0737B7}" type="pres">
      <dgm:prSet presAssocID="{A6B57F35-B18D-4DA6-A8AD-A3EE16B3848E}" presName="ChildAccent" presStyleLbl="solidFgAcc1" presStyleIdx="3" presStyleCnt="8"/>
      <dgm:spPr/>
    </dgm:pt>
    <dgm:pt modelId="{430F1FCE-DB9B-4E34-B4C9-3A2AFC483C2F}" type="pres">
      <dgm:prSet presAssocID="{A6B57F35-B18D-4DA6-A8AD-A3EE16B3848E}" presName="Child" presStyleLbl="revTx" presStyleIdx="4" presStyleCnt="11">
        <dgm:presLayoutVars>
          <dgm:chMax val="0"/>
          <dgm:chPref val="0"/>
          <dgm:bulletEnabled val="1"/>
        </dgm:presLayoutVars>
      </dgm:prSet>
      <dgm:spPr/>
    </dgm:pt>
    <dgm:pt modelId="{989265E2-6E5B-48FC-BE14-C08921813EF6}" type="pres">
      <dgm:prSet presAssocID="{FB3D6020-C459-4838-879B-4647DC87B0F4}" presName="childComposite" presStyleCnt="0">
        <dgm:presLayoutVars>
          <dgm:chMax val="0"/>
          <dgm:chPref val="0"/>
        </dgm:presLayoutVars>
      </dgm:prSet>
      <dgm:spPr/>
    </dgm:pt>
    <dgm:pt modelId="{6FBEF763-F2CA-421D-90AA-44B8BCDBA91C}" type="pres">
      <dgm:prSet presAssocID="{FB3D6020-C459-4838-879B-4647DC87B0F4}" presName="ChildAccent" presStyleLbl="solidFgAcc1" presStyleIdx="4" presStyleCnt="8"/>
      <dgm:spPr/>
    </dgm:pt>
    <dgm:pt modelId="{277D1CCA-BC4D-4FD1-BE3B-28E5FD19B552}" type="pres">
      <dgm:prSet presAssocID="{FB3D6020-C459-4838-879B-4647DC87B0F4}" presName="Child" presStyleLbl="revTx" presStyleIdx="5" presStyleCnt="11">
        <dgm:presLayoutVars>
          <dgm:chMax val="0"/>
          <dgm:chPref val="0"/>
          <dgm:bulletEnabled val="1"/>
        </dgm:presLayoutVars>
      </dgm:prSet>
      <dgm:spPr/>
    </dgm:pt>
    <dgm:pt modelId="{8191E616-90D5-4CD9-BED2-C5D083301D87}" type="pres">
      <dgm:prSet presAssocID="{50D73C61-C581-4F6E-9661-34B47AA78137}" presName="childComposite" presStyleCnt="0">
        <dgm:presLayoutVars>
          <dgm:chMax val="0"/>
          <dgm:chPref val="0"/>
        </dgm:presLayoutVars>
      </dgm:prSet>
      <dgm:spPr/>
    </dgm:pt>
    <dgm:pt modelId="{758F354C-8B0B-42C9-B679-8FE6DDCA0124}" type="pres">
      <dgm:prSet presAssocID="{50D73C61-C581-4F6E-9661-34B47AA78137}" presName="ChildAccent" presStyleLbl="solidFgAcc1" presStyleIdx="5" presStyleCnt="8"/>
      <dgm:spPr/>
    </dgm:pt>
    <dgm:pt modelId="{9EEF9E54-01AE-4542-AAD4-FA038E0907B6}" type="pres">
      <dgm:prSet presAssocID="{50D73C61-C581-4F6E-9661-34B47AA78137}" presName="Child" presStyleLbl="revTx" presStyleIdx="6" presStyleCnt="11">
        <dgm:presLayoutVars>
          <dgm:chMax val="0"/>
          <dgm:chPref val="0"/>
          <dgm:bulletEnabled val="1"/>
        </dgm:presLayoutVars>
      </dgm:prSet>
      <dgm:spPr/>
    </dgm:pt>
    <dgm:pt modelId="{E239905B-EAF9-4EE1-B029-183FD2F265B5}" type="pres">
      <dgm:prSet presAssocID="{C0D238D8-CBCF-408F-A8C5-CADF35B71D46}" presName="root" presStyleCnt="0">
        <dgm:presLayoutVars>
          <dgm:chMax/>
          <dgm:chPref/>
        </dgm:presLayoutVars>
      </dgm:prSet>
      <dgm:spPr/>
    </dgm:pt>
    <dgm:pt modelId="{0FAEF6DF-CEE1-4A35-9FAA-96208704AFF8}" type="pres">
      <dgm:prSet presAssocID="{C0D238D8-CBCF-408F-A8C5-CADF35B71D46}" presName="rootComposite" presStyleCnt="0">
        <dgm:presLayoutVars/>
      </dgm:prSet>
      <dgm:spPr/>
    </dgm:pt>
    <dgm:pt modelId="{FB0C2C98-BAD4-4248-BDC8-2C9CB887B3FF}" type="pres">
      <dgm:prSet presAssocID="{C0D238D8-CBCF-408F-A8C5-CADF35B71D46}" presName="ParentAccent" presStyleLbl="alignNode1" presStyleIdx="1" presStyleCnt="3"/>
      <dgm:spPr/>
    </dgm:pt>
    <dgm:pt modelId="{B9BF2074-5232-49E9-BCD1-D56953D97C53}" type="pres">
      <dgm:prSet presAssocID="{C0D238D8-CBCF-408F-A8C5-CADF35B71D46}" presName="ParentSmallAccent" presStyleLbl="fgAcc1" presStyleIdx="1" presStyleCnt="3"/>
      <dgm:spPr/>
    </dgm:pt>
    <dgm:pt modelId="{7699DAAB-F7B7-4D0F-BD4F-FEC57AA0094C}" type="pres">
      <dgm:prSet presAssocID="{C0D238D8-CBCF-408F-A8C5-CADF35B71D46}" presName="Parent" presStyleLbl="revTx" presStyleIdx="7" presStyleCnt="11">
        <dgm:presLayoutVars>
          <dgm:chMax/>
          <dgm:chPref val="4"/>
          <dgm:bulletEnabled val="1"/>
        </dgm:presLayoutVars>
      </dgm:prSet>
      <dgm:spPr/>
    </dgm:pt>
    <dgm:pt modelId="{F5AF9D40-87B3-4040-B446-C925473C07C6}" type="pres">
      <dgm:prSet presAssocID="{C0D238D8-CBCF-408F-A8C5-CADF35B71D46}" presName="childShape" presStyleCnt="0">
        <dgm:presLayoutVars>
          <dgm:chMax val="0"/>
          <dgm:chPref val="0"/>
        </dgm:presLayoutVars>
      </dgm:prSet>
      <dgm:spPr/>
    </dgm:pt>
    <dgm:pt modelId="{8CC11848-083E-4FA0-8B22-D79D504EB954}" type="pres">
      <dgm:prSet presAssocID="{F34620C0-B91E-4B61-AB11-40951C7AB357}" presName="childComposite" presStyleCnt="0">
        <dgm:presLayoutVars>
          <dgm:chMax val="0"/>
          <dgm:chPref val="0"/>
        </dgm:presLayoutVars>
      </dgm:prSet>
      <dgm:spPr/>
    </dgm:pt>
    <dgm:pt modelId="{9F6CAFD2-6250-4C5D-9224-74022BC268D4}" type="pres">
      <dgm:prSet presAssocID="{F34620C0-B91E-4B61-AB11-40951C7AB357}" presName="ChildAccent" presStyleLbl="solidFgAcc1" presStyleIdx="6" presStyleCnt="8"/>
      <dgm:spPr/>
    </dgm:pt>
    <dgm:pt modelId="{521B782C-DA0E-4901-8970-0322D2341C66}" type="pres">
      <dgm:prSet presAssocID="{F34620C0-B91E-4B61-AB11-40951C7AB357}" presName="Child" presStyleLbl="revTx" presStyleIdx="8" presStyleCnt="11">
        <dgm:presLayoutVars>
          <dgm:chMax val="0"/>
          <dgm:chPref val="0"/>
          <dgm:bulletEnabled val="1"/>
        </dgm:presLayoutVars>
      </dgm:prSet>
      <dgm:spPr/>
    </dgm:pt>
    <dgm:pt modelId="{155E652F-60BD-44E5-8D69-81FD37557CA9}" type="pres">
      <dgm:prSet presAssocID="{6F7B970C-3154-4E61-9F38-BAF0E534795D}" presName="root" presStyleCnt="0">
        <dgm:presLayoutVars>
          <dgm:chMax/>
          <dgm:chPref/>
        </dgm:presLayoutVars>
      </dgm:prSet>
      <dgm:spPr/>
    </dgm:pt>
    <dgm:pt modelId="{D9092464-3CB6-46ED-931B-01907E120448}" type="pres">
      <dgm:prSet presAssocID="{6F7B970C-3154-4E61-9F38-BAF0E534795D}" presName="rootComposite" presStyleCnt="0">
        <dgm:presLayoutVars/>
      </dgm:prSet>
      <dgm:spPr/>
    </dgm:pt>
    <dgm:pt modelId="{B161E16D-E2C8-408F-B814-FA091E7B5F92}" type="pres">
      <dgm:prSet presAssocID="{6F7B970C-3154-4E61-9F38-BAF0E534795D}" presName="ParentAccent" presStyleLbl="alignNode1" presStyleIdx="2" presStyleCnt="3"/>
      <dgm:spPr/>
    </dgm:pt>
    <dgm:pt modelId="{D326600B-882D-48EE-8654-26919D6E9099}" type="pres">
      <dgm:prSet presAssocID="{6F7B970C-3154-4E61-9F38-BAF0E534795D}" presName="ParentSmallAccent" presStyleLbl="fgAcc1" presStyleIdx="2" presStyleCnt="3"/>
      <dgm:spPr/>
    </dgm:pt>
    <dgm:pt modelId="{B44BEF2A-B0DD-41A8-862D-68FA53CD7685}" type="pres">
      <dgm:prSet presAssocID="{6F7B970C-3154-4E61-9F38-BAF0E534795D}" presName="Parent" presStyleLbl="revTx" presStyleIdx="9" presStyleCnt="11">
        <dgm:presLayoutVars>
          <dgm:chMax/>
          <dgm:chPref val="4"/>
          <dgm:bulletEnabled val="1"/>
        </dgm:presLayoutVars>
      </dgm:prSet>
      <dgm:spPr/>
    </dgm:pt>
    <dgm:pt modelId="{986D21FB-10A4-42B3-A32A-C7386F2A9D47}" type="pres">
      <dgm:prSet presAssocID="{6F7B970C-3154-4E61-9F38-BAF0E534795D}" presName="childShape" presStyleCnt="0">
        <dgm:presLayoutVars>
          <dgm:chMax val="0"/>
          <dgm:chPref val="0"/>
        </dgm:presLayoutVars>
      </dgm:prSet>
      <dgm:spPr/>
    </dgm:pt>
    <dgm:pt modelId="{9E6D55F1-B3B0-4D28-98E4-D8D2129B72AC}" type="pres">
      <dgm:prSet presAssocID="{392A4ED4-D3BF-4BBB-9D5D-6EE72D0D5976}" presName="childComposite" presStyleCnt="0">
        <dgm:presLayoutVars>
          <dgm:chMax val="0"/>
          <dgm:chPref val="0"/>
        </dgm:presLayoutVars>
      </dgm:prSet>
      <dgm:spPr/>
    </dgm:pt>
    <dgm:pt modelId="{9E06B02D-7D6E-418D-B357-3937E01E646C}" type="pres">
      <dgm:prSet presAssocID="{392A4ED4-D3BF-4BBB-9D5D-6EE72D0D5976}" presName="ChildAccent" presStyleLbl="solidFgAcc1" presStyleIdx="7" presStyleCnt="8"/>
      <dgm:spPr/>
    </dgm:pt>
    <dgm:pt modelId="{7A90864A-A5E4-4CBA-B413-059C0E995415}" type="pres">
      <dgm:prSet presAssocID="{392A4ED4-D3BF-4BBB-9D5D-6EE72D0D5976}" presName="Child" presStyleLbl="revTx" presStyleIdx="10" presStyleCnt="11">
        <dgm:presLayoutVars>
          <dgm:chMax val="0"/>
          <dgm:chPref val="0"/>
          <dgm:bulletEnabled val="1"/>
        </dgm:presLayoutVars>
      </dgm:prSet>
      <dgm:spPr/>
    </dgm:pt>
  </dgm:ptLst>
  <dgm:cxnLst>
    <dgm:cxn modelId="{ED3BCA1B-4253-47FA-A2F1-39B25FD75B06}" srcId="{C0D238D8-CBCF-408F-A8C5-CADF35B71D46}" destId="{F34620C0-B91E-4B61-AB11-40951C7AB357}" srcOrd="0" destOrd="0" parTransId="{BB261B84-C298-43FF-87FE-61AA59FD1B85}" sibTransId="{1DEE237E-ED8E-48C5-8DC5-D1BFF0063302}"/>
    <dgm:cxn modelId="{D324EA1B-5021-4BB8-B931-2EFC4AC961B0}" type="presOf" srcId="{C0D238D8-CBCF-408F-A8C5-CADF35B71D46}" destId="{7699DAAB-F7B7-4D0F-BD4F-FEC57AA0094C}" srcOrd="0" destOrd="0" presId="urn:microsoft.com/office/officeart/2008/layout/SquareAccentList"/>
    <dgm:cxn modelId="{BEA5531C-308C-4480-8A8D-62FF6B78C0FD}" srcId="{15481B54-204D-4A5D-BC96-AFAB17C7B771}" destId="{19F4CC91-8714-4741-84CD-C4F0BC75F8CC}" srcOrd="0" destOrd="0" parTransId="{C73EE562-7658-4031-9E1E-D167B4AD4858}" sibTransId="{74EAE3A4-B872-4187-A021-56DD9078A2DD}"/>
    <dgm:cxn modelId="{3E5BFC30-FE31-408F-86A1-10D8473D99E0}" type="presOf" srcId="{6F7B970C-3154-4E61-9F38-BAF0E534795D}" destId="{B44BEF2A-B0DD-41A8-862D-68FA53CD7685}" srcOrd="0" destOrd="0" presId="urn:microsoft.com/office/officeart/2008/layout/SquareAccentList"/>
    <dgm:cxn modelId="{CF35E43E-ACA0-44F9-8209-4A20DEE6043F}" type="presOf" srcId="{F34620C0-B91E-4B61-AB11-40951C7AB357}" destId="{521B782C-DA0E-4901-8970-0322D2341C66}" srcOrd="0" destOrd="0" presId="urn:microsoft.com/office/officeart/2008/layout/SquareAccentList"/>
    <dgm:cxn modelId="{2D161160-5655-40DF-AC39-A5F3F0F80E37}" srcId="{28FC99F3-BC8F-41DA-8E51-93B7BFD19246}" destId="{15481B54-204D-4A5D-BC96-AFAB17C7B771}" srcOrd="0" destOrd="0" parTransId="{74FC1062-4A33-4ECC-804C-484D389E5001}" sibTransId="{AC30BFB9-369A-41D6-98F2-2050154A4E40}"/>
    <dgm:cxn modelId="{AC507948-5CB4-4C6D-AA99-FCBE0E8E0B10}" type="presOf" srcId="{794307BE-9B82-4A18-83B9-B13E71D432C7}" destId="{605E5AFB-1AB3-4ECF-990A-4E4B3117C6D4}" srcOrd="0" destOrd="0" presId="urn:microsoft.com/office/officeart/2008/layout/SquareAccentList"/>
    <dgm:cxn modelId="{01D2806E-DF2E-4B94-BC8E-DD75C981823F}" type="presOf" srcId="{392A4ED4-D3BF-4BBB-9D5D-6EE72D0D5976}" destId="{7A90864A-A5E4-4CBA-B413-059C0E995415}" srcOrd="0" destOrd="0" presId="urn:microsoft.com/office/officeart/2008/layout/SquareAccentList"/>
    <dgm:cxn modelId="{B6CB6579-2854-4ED7-A767-9A47F0CE8C87}" srcId="{28FC99F3-BC8F-41DA-8E51-93B7BFD19246}" destId="{6F7B970C-3154-4E61-9F38-BAF0E534795D}" srcOrd="2" destOrd="0" parTransId="{8082F8E4-2CB4-4112-8B9C-E4FFEB04A5F3}" sibTransId="{D5041342-E2C1-4EEA-B6C7-F64DDE55FCDF}"/>
    <dgm:cxn modelId="{AF14907F-47B8-4EF5-BA37-7EC0CC529595}" type="presOf" srcId="{50D73C61-C581-4F6E-9661-34B47AA78137}" destId="{9EEF9E54-01AE-4542-AAD4-FA038E0907B6}" srcOrd="0" destOrd="0" presId="urn:microsoft.com/office/officeart/2008/layout/SquareAccentList"/>
    <dgm:cxn modelId="{48EE828B-EFC1-4A93-AA8D-C0C86D5D2800}" srcId="{15481B54-204D-4A5D-BC96-AFAB17C7B771}" destId="{FB3D6020-C459-4838-879B-4647DC87B0F4}" srcOrd="4" destOrd="0" parTransId="{344D58A2-A26D-44D0-901E-74AE4FDFD60A}" sibTransId="{50C20110-8E82-40E5-A487-D084F1CD0A8B}"/>
    <dgm:cxn modelId="{147DC591-F6EA-4F7F-A45F-1718E924508E}" srcId="{15481B54-204D-4A5D-BC96-AFAB17C7B771}" destId="{8984653C-4E17-41FF-B659-D04740BBAF9A}" srcOrd="1" destOrd="0" parTransId="{14778CE3-B965-4E6E-98AC-F52468598D7A}" sibTransId="{F654ABAA-602F-416B-9B23-C75D8213F8C0}"/>
    <dgm:cxn modelId="{619481AE-674F-410D-9136-503957068528}" type="presOf" srcId="{FB3D6020-C459-4838-879B-4647DC87B0F4}" destId="{277D1CCA-BC4D-4FD1-BE3B-28E5FD19B552}" srcOrd="0" destOrd="0" presId="urn:microsoft.com/office/officeart/2008/layout/SquareAccentList"/>
    <dgm:cxn modelId="{956199BC-A73C-4751-8DA6-07F92BCC91FB}" srcId="{6F7B970C-3154-4E61-9F38-BAF0E534795D}" destId="{392A4ED4-D3BF-4BBB-9D5D-6EE72D0D5976}" srcOrd="0" destOrd="0" parTransId="{4B77E84F-1A92-495E-A996-2B1D7F6F5FB3}" sibTransId="{FAF655EA-B63A-412E-9A0A-2F4654845ABC}"/>
    <dgm:cxn modelId="{48DD2EBE-778E-4E7A-AE6A-C47445568B91}" type="presOf" srcId="{A6B57F35-B18D-4DA6-A8AD-A3EE16B3848E}" destId="{430F1FCE-DB9B-4E34-B4C9-3A2AFC483C2F}" srcOrd="0" destOrd="0" presId="urn:microsoft.com/office/officeart/2008/layout/SquareAccentList"/>
    <dgm:cxn modelId="{2B8BE2BF-7C4C-4DFE-B6A9-9AF871E3F8E3}" srcId="{15481B54-204D-4A5D-BC96-AFAB17C7B771}" destId="{794307BE-9B82-4A18-83B9-B13E71D432C7}" srcOrd="2" destOrd="0" parTransId="{BB8302E5-D808-4650-B1BA-BC57C9D77ABF}" sibTransId="{093BBE21-61D6-455E-AFFC-C998DCD0282E}"/>
    <dgm:cxn modelId="{00DBDDCC-2493-4A92-A585-533FBC9018CC}" srcId="{15481B54-204D-4A5D-BC96-AFAB17C7B771}" destId="{A6B57F35-B18D-4DA6-A8AD-A3EE16B3848E}" srcOrd="3" destOrd="0" parTransId="{EF32BAC9-5871-40C5-83B5-A961165B2556}" sibTransId="{1A22ABBD-5ED2-40B5-8928-AAAD06A49867}"/>
    <dgm:cxn modelId="{430FD1E1-9023-4D8A-8304-DD7789C725D6}" type="presOf" srcId="{28FC99F3-BC8F-41DA-8E51-93B7BFD19246}" destId="{ADDF1FB1-08E8-44D9-8945-A5E370A213D3}" srcOrd="0" destOrd="0" presId="urn:microsoft.com/office/officeart/2008/layout/SquareAccentList"/>
    <dgm:cxn modelId="{FBC183E5-528B-42FE-ABE9-958818E6CA1B}" type="presOf" srcId="{19F4CC91-8714-4741-84CD-C4F0BC75F8CC}" destId="{62D125AE-54D5-4109-9EF3-C3ECEC1165CA}" srcOrd="0" destOrd="0" presId="urn:microsoft.com/office/officeart/2008/layout/SquareAccentList"/>
    <dgm:cxn modelId="{881A7FE7-91AB-4D5D-A766-69EB72C65CB2}" type="presOf" srcId="{15481B54-204D-4A5D-BC96-AFAB17C7B771}" destId="{F98BDEA1-6C9C-4855-A66A-370AFA557822}" srcOrd="0" destOrd="0" presId="urn:microsoft.com/office/officeart/2008/layout/SquareAccentList"/>
    <dgm:cxn modelId="{444C2CE9-DB2A-4551-B5B6-298F641C444C}" type="presOf" srcId="{8984653C-4E17-41FF-B659-D04740BBAF9A}" destId="{136AB483-31A6-4DBA-9CFD-55C725595AB6}" srcOrd="0" destOrd="0" presId="urn:microsoft.com/office/officeart/2008/layout/SquareAccentList"/>
    <dgm:cxn modelId="{CE1080F8-3BF4-4086-88C9-EBCB57F70AB6}" srcId="{28FC99F3-BC8F-41DA-8E51-93B7BFD19246}" destId="{C0D238D8-CBCF-408F-A8C5-CADF35B71D46}" srcOrd="1" destOrd="0" parTransId="{2C253368-9339-4597-A171-F957211F669B}" sibTransId="{D791FCD0-509B-4EF1-9E53-9DF14C4DC2DC}"/>
    <dgm:cxn modelId="{9F339EF9-1C1F-4775-BA20-8036767BFCDF}" srcId="{15481B54-204D-4A5D-BC96-AFAB17C7B771}" destId="{50D73C61-C581-4F6E-9661-34B47AA78137}" srcOrd="5" destOrd="0" parTransId="{8DD7B368-48B6-4069-92B8-E16773697178}" sibTransId="{6C04A66E-BD5E-49CD-B40F-AD40960B8182}"/>
    <dgm:cxn modelId="{1AD84551-F5A1-4714-A289-2E73FD8CFD82}" type="presParOf" srcId="{ADDF1FB1-08E8-44D9-8945-A5E370A213D3}" destId="{CAC07AE3-02E9-4511-B211-E19200E140B6}" srcOrd="0" destOrd="0" presId="urn:microsoft.com/office/officeart/2008/layout/SquareAccentList"/>
    <dgm:cxn modelId="{9F42B57E-4701-43A3-B6DA-89A0F8A2AAEB}" type="presParOf" srcId="{CAC07AE3-02E9-4511-B211-E19200E140B6}" destId="{D5058259-FE5A-435A-B42D-1A28071D076D}" srcOrd="0" destOrd="0" presId="urn:microsoft.com/office/officeart/2008/layout/SquareAccentList"/>
    <dgm:cxn modelId="{1881E4AC-2D43-4AF3-AC43-F283672A362B}" type="presParOf" srcId="{D5058259-FE5A-435A-B42D-1A28071D076D}" destId="{97C53B6B-F3EF-47E9-B1CF-8449FDEE91BF}" srcOrd="0" destOrd="0" presId="urn:microsoft.com/office/officeart/2008/layout/SquareAccentList"/>
    <dgm:cxn modelId="{41B6E3C0-9980-40B0-83AB-609E663CAD7C}" type="presParOf" srcId="{D5058259-FE5A-435A-B42D-1A28071D076D}" destId="{4C0CAFD5-B97B-4574-8CF6-66FF02C6C167}" srcOrd="1" destOrd="0" presId="urn:microsoft.com/office/officeart/2008/layout/SquareAccentList"/>
    <dgm:cxn modelId="{C270923A-1E99-4EE9-A927-5B82698C0F86}" type="presParOf" srcId="{D5058259-FE5A-435A-B42D-1A28071D076D}" destId="{F98BDEA1-6C9C-4855-A66A-370AFA557822}" srcOrd="2" destOrd="0" presId="urn:microsoft.com/office/officeart/2008/layout/SquareAccentList"/>
    <dgm:cxn modelId="{0E39DC18-CDAD-49A2-8502-557FD23F65D1}" type="presParOf" srcId="{CAC07AE3-02E9-4511-B211-E19200E140B6}" destId="{E26C1B58-D2CC-4C26-80E4-AA71B8864C33}" srcOrd="1" destOrd="0" presId="urn:microsoft.com/office/officeart/2008/layout/SquareAccentList"/>
    <dgm:cxn modelId="{A62C4D09-E73B-4E29-B6AF-529956253CD9}" type="presParOf" srcId="{E26C1B58-D2CC-4C26-80E4-AA71B8864C33}" destId="{B1575C9E-701B-4324-96ED-96788A427D96}" srcOrd="0" destOrd="0" presId="urn:microsoft.com/office/officeart/2008/layout/SquareAccentList"/>
    <dgm:cxn modelId="{7DF05FB1-F1D7-4243-A935-7057F91A0A7F}" type="presParOf" srcId="{B1575C9E-701B-4324-96ED-96788A427D96}" destId="{FA700DF4-1412-407E-92E8-0EE8B0D9603E}" srcOrd="0" destOrd="0" presId="urn:microsoft.com/office/officeart/2008/layout/SquareAccentList"/>
    <dgm:cxn modelId="{60262CD5-B4F3-4E13-9CB5-882D074DFB58}" type="presParOf" srcId="{B1575C9E-701B-4324-96ED-96788A427D96}" destId="{62D125AE-54D5-4109-9EF3-C3ECEC1165CA}" srcOrd="1" destOrd="0" presId="urn:microsoft.com/office/officeart/2008/layout/SquareAccentList"/>
    <dgm:cxn modelId="{AC01E1FE-FAE0-473B-B1EA-A0B8F4133F73}" type="presParOf" srcId="{E26C1B58-D2CC-4C26-80E4-AA71B8864C33}" destId="{35C12ADB-3ADF-442C-A9F8-11436B484779}" srcOrd="1" destOrd="0" presId="urn:microsoft.com/office/officeart/2008/layout/SquareAccentList"/>
    <dgm:cxn modelId="{A55A1D3A-8953-4F23-85A1-FEED94A147A3}" type="presParOf" srcId="{35C12ADB-3ADF-442C-A9F8-11436B484779}" destId="{663F7971-38AC-4812-B8CF-ED8B40027570}" srcOrd="0" destOrd="0" presId="urn:microsoft.com/office/officeart/2008/layout/SquareAccentList"/>
    <dgm:cxn modelId="{DB6ADA45-BAE3-441D-B51A-E687A7119A9E}" type="presParOf" srcId="{35C12ADB-3ADF-442C-A9F8-11436B484779}" destId="{136AB483-31A6-4DBA-9CFD-55C725595AB6}" srcOrd="1" destOrd="0" presId="urn:microsoft.com/office/officeart/2008/layout/SquareAccentList"/>
    <dgm:cxn modelId="{DF1D081A-4E1F-4037-8160-77654E278939}" type="presParOf" srcId="{E26C1B58-D2CC-4C26-80E4-AA71B8864C33}" destId="{72219146-C33A-42A1-8278-0E338A70DB26}" srcOrd="2" destOrd="0" presId="urn:microsoft.com/office/officeart/2008/layout/SquareAccentList"/>
    <dgm:cxn modelId="{C431F10F-3E95-43BE-9F65-8ADFB3A64651}" type="presParOf" srcId="{72219146-C33A-42A1-8278-0E338A70DB26}" destId="{40A65C50-5189-4CD0-B0FC-6DC074753801}" srcOrd="0" destOrd="0" presId="urn:microsoft.com/office/officeart/2008/layout/SquareAccentList"/>
    <dgm:cxn modelId="{AD45AB09-D7EB-41A5-A7EB-6A62DA0BE447}" type="presParOf" srcId="{72219146-C33A-42A1-8278-0E338A70DB26}" destId="{605E5AFB-1AB3-4ECF-990A-4E4B3117C6D4}" srcOrd="1" destOrd="0" presId="urn:microsoft.com/office/officeart/2008/layout/SquareAccentList"/>
    <dgm:cxn modelId="{253CB77C-0547-42E0-A227-7E1B740D69E0}" type="presParOf" srcId="{E26C1B58-D2CC-4C26-80E4-AA71B8864C33}" destId="{62EF9AAA-6230-46E1-B64C-1B1CAD3A738C}" srcOrd="3" destOrd="0" presId="urn:microsoft.com/office/officeart/2008/layout/SquareAccentList"/>
    <dgm:cxn modelId="{79D3ED3C-4442-4F16-82AF-5A04C2CAB2E5}" type="presParOf" srcId="{62EF9AAA-6230-46E1-B64C-1B1CAD3A738C}" destId="{B676F3D9-718A-4CDA-9F0A-5E595E0737B7}" srcOrd="0" destOrd="0" presId="urn:microsoft.com/office/officeart/2008/layout/SquareAccentList"/>
    <dgm:cxn modelId="{4ACFAAB9-5173-4E6D-8C83-90906A671EB6}" type="presParOf" srcId="{62EF9AAA-6230-46E1-B64C-1B1CAD3A738C}" destId="{430F1FCE-DB9B-4E34-B4C9-3A2AFC483C2F}" srcOrd="1" destOrd="0" presId="urn:microsoft.com/office/officeart/2008/layout/SquareAccentList"/>
    <dgm:cxn modelId="{5BB9A573-83B3-4418-BCE9-0EEF45E60E04}" type="presParOf" srcId="{E26C1B58-D2CC-4C26-80E4-AA71B8864C33}" destId="{989265E2-6E5B-48FC-BE14-C08921813EF6}" srcOrd="4" destOrd="0" presId="urn:microsoft.com/office/officeart/2008/layout/SquareAccentList"/>
    <dgm:cxn modelId="{0C12629E-20FA-447E-ACEC-89F1B8D593F0}" type="presParOf" srcId="{989265E2-6E5B-48FC-BE14-C08921813EF6}" destId="{6FBEF763-F2CA-421D-90AA-44B8BCDBA91C}" srcOrd="0" destOrd="0" presId="urn:microsoft.com/office/officeart/2008/layout/SquareAccentList"/>
    <dgm:cxn modelId="{D87D0F00-57D7-4B55-ACC1-C6424035C95B}" type="presParOf" srcId="{989265E2-6E5B-48FC-BE14-C08921813EF6}" destId="{277D1CCA-BC4D-4FD1-BE3B-28E5FD19B552}" srcOrd="1" destOrd="0" presId="urn:microsoft.com/office/officeart/2008/layout/SquareAccentList"/>
    <dgm:cxn modelId="{A04535EC-57D2-4608-9CCA-37A034D563F8}" type="presParOf" srcId="{E26C1B58-D2CC-4C26-80E4-AA71B8864C33}" destId="{8191E616-90D5-4CD9-BED2-C5D083301D87}" srcOrd="5" destOrd="0" presId="urn:microsoft.com/office/officeart/2008/layout/SquareAccentList"/>
    <dgm:cxn modelId="{E680D328-EBE2-4157-A7C1-1C8A894B7696}" type="presParOf" srcId="{8191E616-90D5-4CD9-BED2-C5D083301D87}" destId="{758F354C-8B0B-42C9-B679-8FE6DDCA0124}" srcOrd="0" destOrd="0" presId="urn:microsoft.com/office/officeart/2008/layout/SquareAccentList"/>
    <dgm:cxn modelId="{102B04E3-9E4F-4D01-83F2-C9BB90118E1A}" type="presParOf" srcId="{8191E616-90D5-4CD9-BED2-C5D083301D87}" destId="{9EEF9E54-01AE-4542-AAD4-FA038E0907B6}" srcOrd="1" destOrd="0" presId="urn:microsoft.com/office/officeart/2008/layout/SquareAccentList"/>
    <dgm:cxn modelId="{447B8BF7-25C0-4F8C-9901-B953BE1AB3B6}" type="presParOf" srcId="{ADDF1FB1-08E8-44D9-8945-A5E370A213D3}" destId="{E239905B-EAF9-4EE1-B029-183FD2F265B5}" srcOrd="1" destOrd="0" presId="urn:microsoft.com/office/officeart/2008/layout/SquareAccentList"/>
    <dgm:cxn modelId="{FCAC468C-2DAC-43F2-A0AF-D143F177ED95}" type="presParOf" srcId="{E239905B-EAF9-4EE1-B029-183FD2F265B5}" destId="{0FAEF6DF-CEE1-4A35-9FAA-96208704AFF8}" srcOrd="0" destOrd="0" presId="urn:microsoft.com/office/officeart/2008/layout/SquareAccentList"/>
    <dgm:cxn modelId="{96FEAC39-0CC3-42A4-A09F-90DB459BC073}" type="presParOf" srcId="{0FAEF6DF-CEE1-4A35-9FAA-96208704AFF8}" destId="{FB0C2C98-BAD4-4248-BDC8-2C9CB887B3FF}" srcOrd="0" destOrd="0" presId="urn:microsoft.com/office/officeart/2008/layout/SquareAccentList"/>
    <dgm:cxn modelId="{949577C4-375D-4BB6-8887-82BC760945E1}" type="presParOf" srcId="{0FAEF6DF-CEE1-4A35-9FAA-96208704AFF8}" destId="{B9BF2074-5232-49E9-BCD1-D56953D97C53}" srcOrd="1" destOrd="0" presId="urn:microsoft.com/office/officeart/2008/layout/SquareAccentList"/>
    <dgm:cxn modelId="{5A4AC363-B3DA-4E32-BAF9-6BB1E7F9753E}" type="presParOf" srcId="{0FAEF6DF-CEE1-4A35-9FAA-96208704AFF8}" destId="{7699DAAB-F7B7-4D0F-BD4F-FEC57AA0094C}" srcOrd="2" destOrd="0" presId="urn:microsoft.com/office/officeart/2008/layout/SquareAccentList"/>
    <dgm:cxn modelId="{768D9780-A5FE-4D22-81AA-22CAF6B6BB7F}" type="presParOf" srcId="{E239905B-EAF9-4EE1-B029-183FD2F265B5}" destId="{F5AF9D40-87B3-4040-B446-C925473C07C6}" srcOrd="1" destOrd="0" presId="urn:microsoft.com/office/officeart/2008/layout/SquareAccentList"/>
    <dgm:cxn modelId="{9FB07187-687A-42CC-8556-E2A9CD565004}" type="presParOf" srcId="{F5AF9D40-87B3-4040-B446-C925473C07C6}" destId="{8CC11848-083E-4FA0-8B22-D79D504EB954}" srcOrd="0" destOrd="0" presId="urn:microsoft.com/office/officeart/2008/layout/SquareAccentList"/>
    <dgm:cxn modelId="{5B9AFCCE-A5B5-4726-AB50-26AA972C0635}" type="presParOf" srcId="{8CC11848-083E-4FA0-8B22-D79D504EB954}" destId="{9F6CAFD2-6250-4C5D-9224-74022BC268D4}" srcOrd="0" destOrd="0" presId="urn:microsoft.com/office/officeart/2008/layout/SquareAccentList"/>
    <dgm:cxn modelId="{A749B931-55CB-40B3-A86D-9B0FC93AEEC4}" type="presParOf" srcId="{8CC11848-083E-4FA0-8B22-D79D504EB954}" destId="{521B782C-DA0E-4901-8970-0322D2341C66}" srcOrd="1" destOrd="0" presId="urn:microsoft.com/office/officeart/2008/layout/SquareAccentList"/>
    <dgm:cxn modelId="{ACA7458E-4CC6-4864-923B-A9660CE4A1AC}" type="presParOf" srcId="{ADDF1FB1-08E8-44D9-8945-A5E370A213D3}" destId="{155E652F-60BD-44E5-8D69-81FD37557CA9}" srcOrd="2" destOrd="0" presId="urn:microsoft.com/office/officeart/2008/layout/SquareAccentList"/>
    <dgm:cxn modelId="{AA37E903-431A-4792-9F03-00CEB02ACB0C}" type="presParOf" srcId="{155E652F-60BD-44E5-8D69-81FD37557CA9}" destId="{D9092464-3CB6-46ED-931B-01907E120448}" srcOrd="0" destOrd="0" presId="urn:microsoft.com/office/officeart/2008/layout/SquareAccentList"/>
    <dgm:cxn modelId="{6BD64A05-18B4-4975-A090-FEE7E60C54FA}" type="presParOf" srcId="{D9092464-3CB6-46ED-931B-01907E120448}" destId="{B161E16D-E2C8-408F-B814-FA091E7B5F92}" srcOrd="0" destOrd="0" presId="urn:microsoft.com/office/officeart/2008/layout/SquareAccentList"/>
    <dgm:cxn modelId="{AD2CB15B-2CB0-4812-A090-5C98505A2694}" type="presParOf" srcId="{D9092464-3CB6-46ED-931B-01907E120448}" destId="{D326600B-882D-48EE-8654-26919D6E9099}" srcOrd="1" destOrd="0" presId="urn:microsoft.com/office/officeart/2008/layout/SquareAccentList"/>
    <dgm:cxn modelId="{F4ED2A3E-88EC-48E4-BE58-48857644A504}" type="presParOf" srcId="{D9092464-3CB6-46ED-931B-01907E120448}" destId="{B44BEF2A-B0DD-41A8-862D-68FA53CD7685}" srcOrd="2" destOrd="0" presId="urn:microsoft.com/office/officeart/2008/layout/SquareAccentList"/>
    <dgm:cxn modelId="{47B9898F-F39D-41F0-B644-BC7E88348A27}" type="presParOf" srcId="{155E652F-60BD-44E5-8D69-81FD37557CA9}" destId="{986D21FB-10A4-42B3-A32A-C7386F2A9D47}" srcOrd="1" destOrd="0" presId="urn:microsoft.com/office/officeart/2008/layout/SquareAccentList"/>
    <dgm:cxn modelId="{2039C693-B058-4D6B-8CEF-2B792F1E8AEB}" type="presParOf" srcId="{986D21FB-10A4-42B3-A32A-C7386F2A9D47}" destId="{9E6D55F1-B3B0-4D28-98E4-D8D2129B72AC}" srcOrd="0" destOrd="0" presId="urn:microsoft.com/office/officeart/2008/layout/SquareAccentList"/>
    <dgm:cxn modelId="{56317A2C-C3B2-4BD9-8BA0-D92D1E22A7B2}" type="presParOf" srcId="{9E6D55F1-B3B0-4D28-98E4-D8D2129B72AC}" destId="{9E06B02D-7D6E-418D-B357-3937E01E646C}" srcOrd="0" destOrd="0" presId="urn:microsoft.com/office/officeart/2008/layout/SquareAccentList"/>
    <dgm:cxn modelId="{1C3FCFD1-46E4-42BF-84B9-E648D84A5046}" type="presParOf" srcId="{9E6D55F1-B3B0-4D28-98E4-D8D2129B72AC}" destId="{7A90864A-A5E4-4CBA-B413-059C0E995415}"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53B6B-F3EF-47E9-B1CF-8449FDEE91BF}">
      <dsp:nvSpPr>
        <dsp:cNvPr id="0" name=""/>
        <dsp:cNvSpPr/>
      </dsp:nvSpPr>
      <dsp:spPr>
        <a:xfrm>
          <a:off x="347756" y="605502"/>
          <a:ext cx="2865016" cy="337060"/>
        </a:xfrm>
        <a:prstGeom prst="rect">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0CAFD5-B97B-4574-8CF6-66FF02C6C167}">
      <dsp:nvSpPr>
        <dsp:cNvPr id="0" name=""/>
        <dsp:cNvSpPr/>
      </dsp:nvSpPr>
      <dsp:spPr>
        <a:xfrm>
          <a:off x="347756" y="732089"/>
          <a:ext cx="210474" cy="210474"/>
        </a:xfrm>
        <a:prstGeom prst="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BDEA1-6C9C-4855-A66A-370AFA557822}">
      <dsp:nvSpPr>
        <dsp:cNvPr id="0" name=""/>
        <dsp:cNvSpPr/>
      </dsp:nvSpPr>
      <dsp:spPr>
        <a:xfrm>
          <a:off x="347756" y="0"/>
          <a:ext cx="2865016" cy="60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fr-FR" sz="1600" b="1" u="sng" kern="1200" dirty="0">
              <a:latin typeface="Calibri" panose="020F0502020204030204" pitchFamily="34" charset="0"/>
              <a:cs typeface="Calibri" panose="020F0502020204030204" pitchFamily="34" charset="0"/>
            </a:rPr>
            <a:t>Phase 1</a:t>
          </a:r>
        </a:p>
      </dsp:txBody>
      <dsp:txXfrm>
        <a:off x="347756" y="0"/>
        <a:ext cx="2865016" cy="605502"/>
      </dsp:txXfrm>
    </dsp:sp>
    <dsp:sp modelId="{FA700DF4-1412-407E-92E8-0EE8B0D9603E}">
      <dsp:nvSpPr>
        <dsp:cNvPr id="0" name=""/>
        <dsp:cNvSpPr/>
      </dsp:nvSpPr>
      <dsp:spPr>
        <a:xfrm>
          <a:off x="347756" y="1295502"/>
          <a:ext cx="210469" cy="210469"/>
        </a:xfrm>
        <a:prstGeom prst="rect">
          <a:avLst/>
        </a:prstGeom>
        <a:solidFill>
          <a:schemeClr val="lt1">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125AE-54D5-4109-9EF3-C3ECEC1165CA}">
      <dsp:nvSpPr>
        <dsp:cNvPr id="0" name=""/>
        <dsp:cNvSpPr/>
      </dsp:nvSpPr>
      <dsp:spPr>
        <a:xfrm>
          <a:off x="548307" y="1155436"/>
          <a:ext cx="2664465" cy="49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dossier technique d’un équipement industriel ; </a:t>
          </a:r>
        </a:p>
      </dsp:txBody>
      <dsp:txXfrm>
        <a:off x="548307" y="1155436"/>
        <a:ext cx="2664465" cy="490604"/>
      </dsp:txXfrm>
    </dsp:sp>
    <dsp:sp modelId="{663F7971-38AC-4812-B8CF-ED8B40027570}">
      <dsp:nvSpPr>
        <dsp:cNvPr id="0" name=""/>
        <dsp:cNvSpPr/>
      </dsp:nvSpPr>
      <dsp:spPr>
        <a:xfrm>
          <a:off x="347756" y="1713303"/>
          <a:ext cx="210469" cy="210469"/>
        </a:xfrm>
        <a:prstGeom prst="rect">
          <a:avLst/>
        </a:prstGeom>
        <a:solidFill>
          <a:schemeClr val="lt1">
            <a:hueOff val="0"/>
            <a:satOff val="0"/>
            <a:lumOff val="0"/>
            <a:alphaOff val="0"/>
          </a:schemeClr>
        </a:solidFill>
        <a:ln w="25400" cap="flat" cmpd="sng" algn="ctr">
          <a:solidFill>
            <a:schemeClr val="accent1">
              <a:shade val="50000"/>
              <a:hueOff val="4364"/>
              <a:satOff val="6158"/>
              <a:lumOff val="7748"/>
              <a:alphaOff val="0"/>
            </a:schemeClr>
          </a:solidFill>
          <a:prstDash val="solid"/>
        </a:ln>
        <a:effectLst/>
      </dsp:spPr>
      <dsp:style>
        <a:lnRef idx="2">
          <a:scrgbClr r="0" g="0" b="0"/>
        </a:lnRef>
        <a:fillRef idx="1">
          <a:scrgbClr r="0" g="0" b="0"/>
        </a:fillRef>
        <a:effectRef idx="0">
          <a:scrgbClr r="0" g="0" b="0"/>
        </a:effectRef>
        <a:fontRef idx="minor"/>
      </dsp:style>
    </dsp:sp>
    <dsp:sp modelId="{136AB483-31A6-4DBA-9CFD-55C725595AB6}">
      <dsp:nvSpPr>
        <dsp:cNvPr id="0" name=""/>
        <dsp:cNvSpPr/>
      </dsp:nvSpPr>
      <dsp:spPr>
        <a:xfrm>
          <a:off x="548307" y="1573235"/>
          <a:ext cx="2664465" cy="49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questionnaire technique vierge ;</a:t>
          </a:r>
        </a:p>
      </dsp:txBody>
      <dsp:txXfrm>
        <a:off x="548307" y="1573235"/>
        <a:ext cx="2664465" cy="490604"/>
      </dsp:txXfrm>
    </dsp:sp>
    <dsp:sp modelId="{40A65C50-5189-4CD0-B0FC-6DC074753801}">
      <dsp:nvSpPr>
        <dsp:cNvPr id="0" name=""/>
        <dsp:cNvSpPr/>
      </dsp:nvSpPr>
      <dsp:spPr>
        <a:xfrm>
          <a:off x="347756" y="2203907"/>
          <a:ext cx="210469" cy="210469"/>
        </a:xfrm>
        <a:prstGeom prst="rect">
          <a:avLst/>
        </a:prstGeom>
        <a:solidFill>
          <a:schemeClr val="lt1">
            <a:hueOff val="0"/>
            <a:satOff val="0"/>
            <a:lumOff val="0"/>
            <a:alphaOff val="0"/>
          </a:schemeClr>
        </a:solidFill>
        <a:ln w="25400" cap="flat" cmpd="sng" algn="ctr">
          <a:solidFill>
            <a:schemeClr val="accent1">
              <a:shade val="50000"/>
              <a:hueOff val="8728"/>
              <a:satOff val="12317"/>
              <a:lumOff val="15495"/>
              <a:alphaOff val="0"/>
            </a:schemeClr>
          </a:solidFill>
          <a:prstDash val="solid"/>
        </a:ln>
        <a:effectLst/>
      </dsp:spPr>
      <dsp:style>
        <a:lnRef idx="2">
          <a:scrgbClr r="0" g="0" b="0"/>
        </a:lnRef>
        <a:fillRef idx="1">
          <a:scrgbClr r="0" g="0" b="0"/>
        </a:fillRef>
        <a:effectRef idx="0">
          <a:scrgbClr r="0" g="0" b="0"/>
        </a:effectRef>
        <a:fontRef idx="minor"/>
      </dsp:style>
    </dsp:sp>
    <dsp:sp modelId="{605E5AFB-1AB3-4ECF-990A-4E4B3117C6D4}">
      <dsp:nvSpPr>
        <dsp:cNvPr id="0" name=""/>
        <dsp:cNvSpPr/>
      </dsp:nvSpPr>
      <dsp:spPr>
        <a:xfrm>
          <a:off x="548307" y="2063840"/>
          <a:ext cx="2664465" cy="49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corrigé du questionnaire technique ;</a:t>
          </a:r>
        </a:p>
      </dsp:txBody>
      <dsp:txXfrm>
        <a:off x="548307" y="2063840"/>
        <a:ext cx="2664465" cy="490604"/>
      </dsp:txXfrm>
    </dsp:sp>
    <dsp:sp modelId="{B676F3D9-718A-4CDA-9F0A-5E595E0737B7}">
      <dsp:nvSpPr>
        <dsp:cNvPr id="0" name=""/>
        <dsp:cNvSpPr/>
      </dsp:nvSpPr>
      <dsp:spPr>
        <a:xfrm>
          <a:off x="347756" y="2694512"/>
          <a:ext cx="210469" cy="210469"/>
        </a:xfrm>
        <a:prstGeom prst="rect">
          <a:avLst/>
        </a:prstGeom>
        <a:solidFill>
          <a:schemeClr val="lt1">
            <a:hueOff val="0"/>
            <a:satOff val="0"/>
            <a:lumOff val="0"/>
            <a:alphaOff val="0"/>
          </a:schemeClr>
        </a:solidFill>
        <a:ln w="25400" cap="flat" cmpd="sng" algn="ctr">
          <a:solidFill>
            <a:schemeClr val="accent1">
              <a:shade val="50000"/>
              <a:hueOff val="13092"/>
              <a:satOff val="18475"/>
              <a:lumOff val="23243"/>
              <a:alphaOff val="0"/>
            </a:schemeClr>
          </a:solidFill>
          <a:prstDash val="solid"/>
        </a:ln>
        <a:effectLst/>
      </dsp:spPr>
      <dsp:style>
        <a:lnRef idx="2">
          <a:scrgbClr r="0" g="0" b="0"/>
        </a:lnRef>
        <a:fillRef idx="1">
          <a:scrgbClr r="0" g="0" b="0"/>
        </a:fillRef>
        <a:effectRef idx="0">
          <a:scrgbClr r="0" g="0" b="0"/>
        </a:effectRef>
        <a:fontRef idx="minor"/>
      </dsp:style>
    </dsp:sp>
    <dsp:sp modelId="{430F1FCE-DB9B-4E34-B4C9-3A2AFC483C2F}">
      <dsp:nvSpPr>
        <dsp:cNvPr id="0" name=""/>
        <dsp:cNvSpPr/>
      </dsp:nvSpPr>
      <dsp:spPr>
        <a:xfrm>
          <a:off x="548307" y="2554444"/>
          <a:ext cx="2664465" cy="49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trame du mode opératoire vierge ;</a:t>
          </a:r>
        </a:p>
      </dsp:txBody>
      <dsp:txXfrm>
        <a:off x="548307" y="2554444"/>
        <a:ext cx="2664465" cy="490604"/>
      </dsp:txXfrm>
    </dsp:sp>
    <dsp:sp modelId="{6FBEF763-F2CA-421D-90AA-44B8BCDBA91C}">
      <dsp:nvSpPr>
        <dsp:cNvPr id="0" name=""/>
        <dsp:cNvSpPr/>
      </dsp:nvSpPr>
      <dsp:spPr>
        <a:xfrm>
          <a:off x="347756" y="3185116"/>
          <a:ext cx="210469" cy="210469"/>
        </a:xfrm>
        <a:prstGeom prst="rect">
          <a:avLst/>
        </a:prstGeom>
        <a:solidFill>
          <a:schemeClr val="lt1">
            <a:hueOff val="0"/>
            <a:satOff val="0"/>
            <a:lumOff val="0"/>
            <a:alphaOff val="0"/>
          </a:schemeClr>
        </a:solidFill>
        <a:ln w="25400" cap="flat" cmpd="sng" algn="ctr">
          <a:solidFill>
            <a:schemeClr val="accent1">
              <a:shade val="50000"/>
              <a:hueOff val="17456"/>
              <a:satOff val="24633"/>
              <a:lumOff val="30991"/>
              <a:alphaOff val="0"/>
            </a:schemeClr>
          </a:solidFill>
          <a:prstDash val="solid"/>
        </a:ln>
        <a:effectLst/>
      </dsp:spPr>
      <dsp:style>
        <a:lnRef idx="2">
          <a:scrgbClr r="0" g="0" b="0"/>
        </a:lnRef>
        <a:fillRef idx="1">
          <a:scrgbClr r="0" g="0" b="0"/>
        </a:fillRef>
        <a:effectRef idx="0">
          <a:scrgbClr r="0" g="0" b="0"/>
        </a:effectRef>
        <a:fontRef idx="minor"/>
      </dsp:style>
    </dsp:sp>
    <dsp:sp modelId="{277D1CCA-BC4D-4FD1-BE3B-28E5FD19B552}">
      <dsp:nvSpPr>
        <dsp:cNvPr id="0" name=""/>
        <dsp:cNvSpPr/>
      </dsp:nvSpPr>
      <dsp:spPr>
        <a:xfrm>
          <a:off x="548307" y="3045048"/>
          <a:ext cx="2664465" cy="49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corrigé du mode opératoire;</a:t>
          </a:r>
        </a:p>
      </dsp:txBody>
      <dsp:txXfrm>
        <a:off x="548307" y="3045048"/>
        <a:ext cx="2664465" cy="490604"/>
      </dsp:txXfrm>
    </dsp:sp>
    <dsp:sp modelId="{758F354C-8B0B-42C9-B679-8FE6DDCA0124}">
      <dsp:nvSpPr>
        <dsp:cNvPr id="0" name=""/>
        <dsp:cNvSpPr/>
      </dsp:nvSpPr>
      <dsp:spPr>
        <a:xfrm>
          <a:off x="347756" y="3675720"/>
          <a:ext cx="210469" cy="210469"/>
        </a:xfrm>
        <a:prstGeom prst="rect">
          <a:avLst/>
        </a:prstGeom>
        <a:solidFill>
          <a:schemeClr val="lt1">
            <a:hueOff val="0"/>
            <a:satOff val="0"/>
            <a:lumOff val="0"/>
            <a:alphaOff val="0"/>
          </a:schemeClr>
        </a:solidFill>
        <a:ln w="25400" cap="flat" cmpd="sng" algn="ctr">
          <a:solidFill>
            <a:schemeClr val="accent1">
              <a:shade val="50000"/>
              <a:hueOff val="13092"/>
              <a:satOff val="18475"/>
              <a:lumOff val="23243"/>
              <a:alphaOff val="0"/>
            </a:schemeClr>
          </a:solidFill>
          <a:prstDash val="solid"/>
        </a:ln>
        <a:effectLst/>
      </dsp:spPr>
      <dsp:style>
        <a:lnRef idx="2">
          <a:scrgbClr r="0" g="0" b="0"/>
        </a:lnRef>
        <a:fillRef idx="1">
          <a:scrgbClr r="0" g="0" b="0"/>
        </a:fillRef>
        <a:effectRef idx="0">
          <a:scrgbClr r="0" g="0" b="0"/>
        </a:effectRef>
        <a:fontRef idx="minor"/>
      </dsp:style>
    </dsp:sp>
    <dsp:sp modelId="{9EEF9E54-01AE-4542-AAD4-FA038E0907B6}">
      <dsp:nvSpPr>
        <dsp:cNvPr id="0" name=""/>
        <dsp:cNvSpPr/>
      </dsp:nvSpPr>
      <dsp:spPr>
        <a:xfrm>
          <a:off x="548307" y="3535653"/>
          <a:ext cx="2664465" cy="49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fr-FR" sz="1200" kern="1200" dirty="0">
              <a:latin typeface="Calibri" panose="020F0502020204030204" pitchFamily="34" charset="0"/>
              <a:cs typeface="Calibri" panose="020F0502020204030204" pitchFamily="34" charset="0"/>
            </a:rPr>
            <a:t>surveillant d’examen.</a:t>
          </a:r>
        </a:p>
      </dsp:txBody>
      <dsp:txXfrm>
        <a:off x="548307" y="3535653"/>
        <a:ext cx="2664465" cy="490604"/>
      </dsp:txXfrm>
    </dsp:sp>
    <dsp:sp modelId="{FB0C2C98-BAD4-4248-BDC8-2C9CB887B3FF}">
      <dsp:nvSpPr>
        <dsp:cNvPr id="0" name=""/>
        <dsp:cNvSpPr/>
      </dsp:nvSpPr>
      <dsp:spPr>
        <a:xfrm>
          <a:off x="3356023" y="605502"/>
          <a:ext cx="2865016" cy="337060"/>
        </a:xfrm>
        <a:prstGeom prst="rect">
          <a:avLst/>
        </a:prstGeom>
        <a:solidFill>
          <a:schemeClr val="accent1">
            <a:shade val="50000"/>
            <a:hueOff val="11638"/>
            <a:satOff val="16422"/>
            <a:lumOff val="20661"/>
            <a:alphaOff val="0"/>
          </a:schemeClr>
        </a:solidFill>
        <a:ln w="25400" cap="flat" cmpd="sng" algn="ctr">
          <a:solidFill>
            <a:schemeClr val="accent1">
              <a:shade val="50000"/>
              <a:hueOff val="11638"/>
              <a:satOff val="16422"/>
              <a:lumOff val="206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BF2074-5232-49E9-BCD1-D56953D97C53}">
      <dsp:nvSpPr>
        <dsp:cNvPr id="0" name=""/>
        <dsp:cNvSpPr/>
      </dsp:nvSpPr>
      <dsp:spPr>
        <a:xfrm>
          <a:off x="3356023" y="732089"/>
          <a:ext cx="210474" cy="210474"/>
        </a:xfrm>
        <a:prstGeom prst="rect">
          <a:avLst/>
        </a:prstGeom>
        <a:solidFill>
          <a:schemeClr val="lt1">
            <a:alpha val="90000"/>
            <a:hueOff val="0"/>
            <a:satOff val="0"/>
            <a:lumOff val="0"/>
            <a:alphaOff val="0"/>
          </a:schemeClr>
        </a:solidFill>
        <a:ln w="25400" cap="flat" cmpd="sng" algn="ctr">
          <a:solidFill>
            <a:schemeClr val="accent1">
              <a:shade val="50000"/>
              <a:hueOff val="11638"/>
              <a:satOff val="16422"/>
              <a:lumOff val="20661"/>
              <a:alphaOff val="0"/>
            </a:schemeClr>
          </a:solidFill>
          <a:prstDash val="solid"/>
        </a:ln>
        <a:effectLst/>
      </dsp:spPr>
      <dsp:style>
        <a:lnRef idx="2">
          <a:scrgbClr r="0" g="0" b="0"/>
        </a:lnRef>
        <a:fillRef idx="1">
          <a:scrgbClr r="0" g="0" b="0"/>
        </a:fillRef>
        <a:effectRef idx="0">
          <a:scrgbClr r="0" g="0" b="0"/>
        </a:effectRef>
        <a:fontRef idx="minor"/>
      </dsp:style>
    </dsp:sp>
    <dsp:sp modelId="{7699DAAB-F7B7-4D0F-BD4F-FEC57AA0094C}">
      <dsp:nvSpPr>
        <dsp:cNvPr id="0" name=""/>
        <dsp:cNvSpPr/>
      </dsp:nvSpPr>
      <dsp:spPr>
        <a:xfrm>
          <a:off x="3356023" y="0"/>
          <a:ext cx="2865016" cy="60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fr-FR" sz="1600" b="1" u="sng" kern="1200" dirty="0">
              <a:latin typeface="Calibri" panose="020F0502020204030204" pitchFamily="34" charset="0"/>
              <a:cs typeface="Calibri" panose="020F0502020204030204" pitchFamily="34" charset="0"/>
            </a:rPr>
            <a:t>Phase 2</a:t>
          </a:r>
        </a:p>
      </dsp:txBody>
      <dsp:txXfrm>
        <a:off x="3356023" y="0"/>
        <a:ext cx="2865016" cy="605502"/>
      </dsp:txXfrm>
    </dsp:sp>
    <dsp:sp modelId="{9F6CAFD2-6250-4C5D-9224-74022BC268D4}">
      <dsp:nvSpPr>
        <dsp:cNvPr id="0" name=""/>
        <dsp:cNvSpPr/>
      </dsp:nvSpPr>
      <dsp:spPr>
        <a:xfrm>
          <a:off x="3356023" y="1222698"/>
          <a:ext cx="210469" cy="210469"/>
        </a:xfrm>
        <a:prstGeom prst="rect">
          <a:avLst/>
        </a:prstGeom>
        <a:solidFill>
          <a:schemeClr val="lt1">
            <a:hueOff val="0"/>
            <a:satOff val="0"/>
            <a:lumOff val="0"/>
            <a:alphaOff val="0"/>
          </a:schemeClr>
        </a:solidFill>
        <a:ln w="25400" cap="flat" cmpd="sng" algn="ctr">
          <a:solidFill>
            <a:schemeClr val="accent1">
              <a:shade val="50000"/>
              <a:hueOff val="8728"/>
              <a:satOff val="12317"/>
              <a:lumOff val="15495"/>
              <a:alphaOff val="0"/>
            </a:schemeClr>
          </a:solidFill>
          <a:prstDash val="solid"/>
        </a:ln>
        <a:effectLst/>
      </dsp:spPr>
      <dsp:style>
        <a:lnRef idx="2">
          <a:scrgbClr r="0" g="0" b="0"/>
        </a:lnRef>
        <a:fillRef idx="1">
          <a:scrgbClr r="0" g="0" b="0"/>
        </a:fillRef>
        <a:effectRef idx="0">
          <a:scrgbClr r="0" g="0" b="0"/>
        </a:effectRef>
        <a:fontRef idx="minor"/>
      </dsp:style>
    </dsp:sp>
    <dsp:sp modelId="{521B782C-DA0E-4901-8970-0322D2341C66}">
      <dsp:nvSpPr>
        <dsp:cNvPr id="0" name=""/>
        <dsp:cNvSpPr/>
      </dsp:nvSpPr>
      <dsp:spPr>
        <a:xfrm>
          <a:off x="3556574" y="1082631"/>
          <a:ext cx="2664465" cy="49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fr-FR" sz="1200" u="none" kern="1200" dirty="0">
              <a:latin typeface="Calibri" panose="020F0502020204030204" pitchFamily="34" charset="0"/>
              <a:cs typeface="Calibri" panose="020F0502020204030204" pitchFamily="34" charset="0"/>
            </a:rPr>
            <a:t>mode opératoire mécanique</a:t>
          </a:r>
        </a:p>
      </dsp:txBody>
      <dsp:txXfrm>
        <a:off x="3556574" y="1082631"/>
        <a:ext cx="2664465" cy="490604"/>
      </dsp:txXfrm>
    </dsp:sp>
    <dsp:sp modelId="{B161E16D-E2C8-408F-B814-FA091E7B5F92}">
      <dsp:nvSpPr>
        <dsp:cNvPr id="0" name=""/>
        <dsp:cNvSpPr/>
      </dsp:nvSpPr>
      <dsp:spPr>
        <a:xfrm>
          <a:off x="6364291" y="605502"/>
          <a:ext cx="2865016" cy="337060"/>
        </a:xfrm>
        <a:prstGeom prst="rect">
          <a:avLst/>
        </a:prstGeom>
        <a:solidFill>
          <a:schemeClr val="accent1">
            <a:shade val="50000"/>
            <a:hueOff val="11638"/>
            <a:satOff val="16422"/>
            <a:lumOff val="20661"/>
            <a:alphaOff val="0"/>
          </a:schemeClr>
        </a:solidFill>
        <a:ln w="25400" cap="flat" cmpd="sng" algn="ctr">
          <a:solidFill>
            <a:schemeClr val="accent1">
              <a:shade val="50000"/>
              <a:hueOff val="11638"/>
              <a:satOff val="16422"/>
              <a:lumOff val="206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26600B-882D-48EE-8654-26919D6E9099}">
      <dsp:nvSpPr>
        <dsp:cNvPr id="0" name=""/>
        <dsp:cNvSpPr/>
      </dsp:nvSpPr>
      <dsp:spPr>
        <a:xfrm>
          <a:off x="6364291" y="732089"/>
          <a:ext cx="210474" cy="210474"/>
        </a:xfrm>
        <a:prstGeom prst="rect">
          <a:avLst/>
        </a:prstGeom>
        <a:solidFill>
          <a:schemeClr val="lt1">
            <a:alpha val="90000"/>
            <a:hueOff val="0"/>
            <a:satOff val="0"/>
            <a:lumOff val="0"/>
            <a:alphaOff val="0"/>
          </a:schemeClr>
        </a:solidFill>
        <a:ln w="25400" cap="flat" cmpd="sng" algn="ctr">
          <a:solidFill>
            <a:schemeClr val="accent1">
              <a:shade val="50000"/>
              <a:hueOff val="11638"/>
              <a:satOff val="16422"/>
              <a:lumOff val="20661"/>
              <a:alphaOff val="0"/>
            </a:schemeClr>
          </a:solidFill>
          <a:prstDash val="solid"/>
        </a:ln>
        <a:effectLst/>
      </dsp:spPr>
      <dsp:style>
        <a:lnRef idx="2">
          <a:scrgbClr r="0" g="0" b="0"/>
        </a:lnRef>
        <a:fillRef idx="1">
          <a:scrgbClr r="0" g="0" b="0"/>
        </a:fillRef>
        <a:effectRef idx="0">
          <a:scrgbClr r="0" g="0" b="0"/>
        </a:effectRef>
        <a:fontRef idx="minor"/>
      </dsp:style>
    </dsp:sp>
    <dsp:sp modelId="{B44BEF2A-B0DD-41A8-862D-68FA53CD7685}">
      <dsp:nvSpPr>
        <dsp:cNvPr id="0" name=""/>
        <dsp:cNvSpPr/>
      </dsp:nvSpPr>
      <dsp:spPr>
        <a:xfrm>
          <a:off x="6364291" y="0"/>
          <a:ext cx="2865016" cy="6055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fr-FR" sz="1600" b="1" u="sng" kern="1200" dirty="0">
              <a:latin typeface="Calibri" panose="020F0502020204030204" pitchFamily="34" charset="0"/>
              <a:cs typeface="Calibri" panose="020F0502020204030204" pitchFamily="34" charset="0"/>
            </a:rPr>
            <a:t>Phase 3</a:t>
          </a:r>
        </a:p>
      </dsp:txBody>
      <dsp:txXfrm>
        <a:off x="6364291" y="0"/>
        <a:ext cx="2865016" cy="605502"/>
      </dsp:txXfrm>
    </dsp:sp>
    <dsp:sp modelId="{9E06B02D-7D6E-418D-B357-3937E01E646C}">
      <dsp:nvSpPr>
        <dsp:cNvPr id="0" name=""/>
        <dsp:cNvSpPr/>
      </dsp:nvSpPr>
      <dsp:spPr>
        <a:xfrm>
          <a:off x="6364291" y="1222698"/>
          <a:ext cx="210469" cy="210469"/>
        </a:xfrm>
        <a:prstGeom prst="rect">
          <a:avLst/>
        </a:prstGeom>
        <a:solidFill>
          <a:schemeClr val="lt1">
            <a:hueOff val="0"/>
            <a:satOff val="0"/>
            <a:lumOff val="0"/>
            <a:alphaOff val="0"/>
          </a:schemeClr>
        </a:solidFill>
        <a:ln w="25400" cap="flat" cmpd="sng" algn="ctr">
          <a:solidFill>
            <a:schemeClr val="accent1">
              <a:shade val="50000"/>
              <a:hueOff val="4364"/>
              <a:satOff val="6158"/>
              <a:lumOff val="7748"/>
              <a:alphaOff val="0"/>
            </a:schemeClr>
          </a:solidFill>
          <a:prstDash val="solid"/>
        </a:ln>
        <a:effectLst/>
      </dsp:spPr>
      <dsp:style>
        <a:lnRef idx="2">
          <a:scrgbClr r="0" g="0" b="0"/>
        </a:lnRef>
        <a:fillRef idx="1">
          <a:scrgbClr r="0" g="0" b="0"/>
        </a:fillRef>
        <a:effectRef idx="0">
          <a:scrgbClr r="0" g="0" b="0"/>
        </a:effectRef>
        <a:fontRef idx="minor"/>
      </dsp:style>
    </dsp:sp>
    <dsp:sp modelId="{7A90864A-A5E4-4CBA-B413-059C0E995415}">
      <dsp:nvSpPr>
        <dsp:cNvPr id="0" name=""/>
        <dsp:cNvSpPr/>
      </dsp:nvSpPr>
      <dsp:spPr>
        <a:xfrm>
          <a:off x="6564842" y="1082631"/>
          <a:ext cx="2664465" cy="490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l" defTabSz="533400">
            <a:lnSpc>
              <a:spcPct val="90000"/>
            </a:lnSpc>
            <a:spcBef>
              <a:spcPct val="0"/>
            </a:spcBef>
            <a:spcAft>
              <a:spcPct val="35000"/>
            </a:spcAft>
            <a:buNone/>
          </a:pPr>
          <a:r>
            <a:rPr lang="fr-FR" sz="1200" u="none" kern="1200" dirty="0">
              <a:latin typeface="Calibri" panose="020F0502020204030204" pitchFamily="34" charset="0"/>
              <a:cs typeface="Calibri" panose="020F0502020204030204" pitchFamily="34" charset="0"/>
            </a:rPr>
            <a:t>mode opératoire pneumatique et hydraulique</a:t>
          </a:r>
        </a:p>
      </dsp:txBody>
      <dsp:txXfrm>
        <a:off x="6564842" y="1082631"/>
        <a:ext cx="2664465" cy="490604"/>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1"/>
            <a:ext cx="2946058" cy="4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lgn="l">
              <a:defRPr sz="1200" b="0">
                <a:latin typeface="Arial" pitchFamily="34" charset="0"/>
              </a:defRPr>
            </a:lvl1pPr>
          </a:lstStyle>
          <a:p>
            <a:pPr>
              <a:defRPr/>
            </a:pPr>
            <a:endParaRPr lang="fr-FR"/>
          </a:p>
        </p:txBody>
      </p:sp>
      <p:sp>
        <p:nvSpPr>
          <p:cNvPr id="72707" name="Rectangle 3"/>
          <p:cNvSpPr>
            <a:spLocks noGrp="1" noChangeArrowheads="1"/>
          </p:cNvSpPr>
          <p:nvPr>
            <p:ph type="dt" sz="quarter" idx="1"/>
          </p:nvPr>
        </p:nvSpPr>
        <p:spPr bwMode="auto">
          <a:xfrm>
            <a:off x="3849443" y="1"/>
            <a:ext cx="2947144" cy="4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lgn="r">
              <a:defRPr sz="1200" b="0">
                <a:latin typeface="Arial" pitchFamily="34" charset="0"/>
              </a:defRPr>
            </a:lvl1pPr>
          </a:lstStyle>
          <a:p>
            <a:pPr>
              <a:defRPr/>
            </a:pPr>
            <a:fld id="{5F81E3A7-DA6E-4DF7-81FD-7DCB3B5BFEBB}" type="datetime1">
              <a:rPr lang="fr-FR"/>
              <a:pPr>
                <a:defRPr/>
              </a:pPr>
              <a:t>28/11/2024</a:t>
            </a:fld>
            <a:endParaRPr lang="fr-FR"/>
          </a:p>
        </p:txBody>
      </p:sp>
      <p:sp>
        <p:nvSpPr>
          <p:cNvPr id="72708" name="Rectangle 4"/>
          <p:cNvSpPr>
            <a:spLocks noGrp="1" noChangeArrowheads="1"/>
          </p:cNvSpPr>
          <p:nvPr>
            <p:ph type="ftr" sz="quarter" idx="2"/>
          </p:nvPr>
        </p:nvSpPr>
        <p:spPr bwMode="auto">
          <a:xfrm>
            <a:off x="0" y="9428221"/>
            <a:ext cx="2946058" cy="4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lgn="l">
              <a:defRPr sz="1200" b="0">
                <a:latin typeface="Arial" pitchFamily="34" charset="0"/>
              </a:defRPr>
            </a:lvl1pPr>
          </a:lstStyle>
          <a:p>
            <a:pPr>
              <a:defRPr/>
            </a:pPr>
            <a:endParaRPr lang="fr-FR"/>
          </a:p>
        </p:txBody>
      </p:sp>
      <p:sp>
        <p:nvSpPr>
          <p:cNvPr id="72709" name="Rectangle 5"/>
          <p:cNvSpPr>
            <a:spLocks noGrp="1" noChangeArrowheads="1"/>
          </p:cNvSpPr>
          <p:nvPr>
            <p:ph type="sldNum" sz="quarter" idx="3"/>
          </p:nvPr>
        </p:nvSpPr>
        <p:spPr bwMode="auto">
          <a:xfrm>
            <a:off x="3849443" y="9428221"/>
            <a:ext cx="2947144" cy="4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lgn="r">
              <a:defRPr sz="1200" b="0">
                <a:latin typeface="Arial" pitchFamily="34" charset="0"/>
              </a:defRPr>
            </a:lvl1pPr>
          </a:lstStyle>
          <a:p>
            <a:pPr>
              <a:defRPr/>
            </a:pPr>
            <a:fld id="{E12CB1A1-A68E-4DEB-A8D2-18F98458FD24}" type="slidenum">
              <a:rPr lang="fr-FR"/>
              <a:pPr>
                <a:defRPr/>
              </a:pPr>
              <a:t>‹N°›</a:t>
            </a:fld>
            <a:endParaRPr lang="fr-FR"/>
          </a:p>
        </p:txBody>
      </p:sp>
    </p:spTree>
    <p:extLst>
      <p:ext uri="{BB962C8B-B14F-4D97-AF65-F5344CB8AC3E}">
        <p14:creationId xmlns:p14="http://schemas.microsoft.com/office/powerpoint/2010/main" val="3857118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946058" cy="4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lgn="l">
              <a:defRPr sz="1200" b="0">
                <a:latin typeface="Arial" pitchFamily="34" charset="0"/>
              </a:defRPr>
            </a:lvl1pPr>
          </a:lstStyle>
          <a:p>
            <a:pPr>
              <a:defRPr/>
            </a:pPr>
            <a:endParaRPr lang="fr-FR"/>
          </a:p>
        </p:txBody>
      </p:sp>
      <p:sp>
        <p:nvSpPr>
          <p:cNvPr id="3075" name="Rectangle 3"/>
          <p:cNvSpPr>
            <a:spLocks noGrp="1" noChangeArrowheads="1"/>
          </p:cNvSpPr>
          <p:nvPr>
            <p:ph type="dt" idx="1"/>
          </p:nvPr>
        </p:nvSpPr>
        <p:spPr bwMode="auto">
          <a:xfrm>
            <a:off x="3851618" y="1"/>
            <a:ext cx="2946058" cy="4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lvl1pPr algn="r">
              <a:defRPr sz="1200" b="0">
                <a:latin typeface="Arial" pitchFamily="34" charset="0"/>
              </a:defRPr>
            </a:lvl1pPr>
          </a:lstStyle>
          <a:p>
            <a:pPr>
              <a:defRPr/>
            </a:pPr>
            <a:fld id="{C312DCEE-B4FA-43C6-9ED7-5429A5644F8D}" type="datetime1">
              <a:rPr lang="fr-FR"/>
              <a:pPr>
                <a:defRPr/>
              </a:pPr>
              <a:t>28/11/2024</a:t>
            </a:fld>
            <a:endParaRPr lang="fr-FR"/>
          </a:p>
        </p:txBody>
      </p:sp>
      <p:sp>
        <p:nvSpPr>
          <p:cNvPr id="5124" name="Rectangle 4"/>
          <p:cNvSpPr>
            <a:spLocks noGrp="1" noRot="1" noChangeAspect="1" noChangeArrowheads="1" noTextEdit="1"/>
          </p:cNvSpPr>
          <p:nvPr>
            <p:ph type="sldImg" idx="2"/>
          </p:nvPr>
        </p:nvSpPr>
        <p:spPr bwMode="auto">
          <a:xfrm>
            <a:off x="712788" y="744538"/>
            <a:ext cx="537686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06647" y="4715270"/>
            <a:ext cx="4984382" cy="446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3078" name="Rectangle 6"/>
          <p:cNvSpPr>
            <a:spLocks noGrp="1" noChangeArrowheads="1"/>
          </p:cNvSpPr>
          <p:nvPr>
            <p:ph type="ftr" sz="quarter" idx="4"/>
          </p:nvPr>
        </p:nvSpPr>
        <p:spPr bwMode="auto">
          <a:xfrm>
            <a:off x="0" y="9430539"/>
            <a:ext cx="2946058" cy="4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lgn="l">
              <a:defRPr sz="1200" b="0">
                <a:latin typeface="Arial" pitchFamily="34" charset="0"/>
              </a:defRPr>
            </a:lvl1pPr>
          </a:lstStyle>
          <a:p>
            <a:pPr>
              <a:defRPr/>
            </a:pPr>
            <a:endParaRPr lang="fr-FR"/>
          </a:p>
        </p:txBody>
      </p:sp>
      <p:sp>
        <p:nvSpPr>
          <p:cNvPr id="3079" name="Rectangle 7"/>
          <p:cNvSpPr>
            <a:spLocks noGrp="1" noChangeArrowheads="1"/>
          </p:cNvSpPr>
          <p:nvPr>
            <p:ph type="sldNum" sz="quarter" idx="5"/>
          </p:nvPr>
        </p:nvSpPr>
        <p:spPr bwMode="auto">
          <a:xfrm>
            <a:off x="3851618" y="9430539"/>
            <a:ext cx="2946058" cy="4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anchor="b" anchorCtr="0" compatLnSpc="1">
            <a:prstTxWarp prst="textNoShape">
              <a:avLst/>
            </a:prstTxWarp>
          </a:bodyPr>
          <a:lstStyle>
            <a:lvl1pPr algn="r">
              <a:defRPr sz="1200" b="0">
                <a:latin typeface="Arial" pitchFamily="34" charset="0"/>
              </a:defRPr>
            </a:lvl1pPr>
          </a:lstStyle>
          <a:p>
            <a:pPr>
              <a:defRPr/>
            </a:pPr>
            <a:fld id="{E0118FB5-CC4A-4CF9-8ADD-E0748B401F1C}" type="slidenum">
              <a:rPr lang="fr-FR"/>
              <a:pPr>
                <a:defRPr/>
              </a:pPr>
              <a:t>‹N°›</a:t>
            </a:fld>
            <a:endParaRPr lang="fr-FR"/>
          </a:p>
        </p:txBody>
      </p:sp>
    </p:spTree>
    <p:extLst>
      <p:ext uri="{BB962C8B-B14F-4D97-AF65-F5344CB8AC3E}">
        <p14:creationId xmlns:p14="http://schemas.microsoft.com/office/powerpoint/2010/main" val="3083955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charset="-128"/>
      </a:defRPr>
    </a:lvl1pPr>
    <a:lvl2pPr marL="455613"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a:defRPr>
    </a:lvl2pPr>
    <a:lvl3pPr marL="912813"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a:defRPr>
    </a:lvl3pPr>
    <a:lvl4pPr marL="1370013"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a:defRPr>
    </a:lvl4pPr>
    <a:lvl5pPr marL="1827213" algn="l" rtl="0" eaLnBrk="0" fontAlgn="base" hangingPunct="0">
      <a:spcBef>
        <a:spcPct val="30000"/>
      </a:spcBef>
      <a:spcAft>
        <a:spcPct val="0"/>
      </a:spcAft>
      <a:defRPr sz="1200" kern="1200">
        <a:solidFill>
          <a:schemeClr val="tx1"/>
        </a:solidFill>
        <a:latin typeface="Arial" charset="0"/>
        <a:ea typeface="ヒラギノ角ゴ Pro W3" charset="-128"/>
        <a:cs typeface="ヒラギノ角ゴ Pro W3"/>
      </a:defRPr>
    </a:lvl5pPr>
    <a:lvl6pPr marL="2285850" algn="l" defTabSz="457170" rtl="0" eaLnBrk="1" latinLnBrk="0" hangingPunct="1">
      <a:defRPr sz="1200" kern="1200">
        <a:solidFill>
          <a:schemeClr val="tx1"/>
        </a:solidFill>
        <a:latin typeface="+mn-lt"/>
        <a:ea typeface="+mn-ea"/>
        <a:cs typeface="+mn-cs"/>
      </a:defRPr>
    </a:lvl6pPr>
    <a:lvl7pPr marL="2743020" algn="l" defTabSz="457170" rtl="0" eaLnBrk="1" latinLnBrk="0" hangingPunct="1">
      <a:defRPr sz="1200" kern="1200">
        <a:solidFill>
          <a:schemeClr val="tx1"/>
        </a:solidFill>
        <a:latin typeface="+mn-lt"/>
        <a:ea typeface="+mn-ea"/>
        <a:cs typeface="+mn-cs"/>
      </a:defRPr>
    </a:lvl7pPr>
    <a:lvl8pPr marL="3200190" algn="l" defTabSz="457170" rtl="0" eaLnBrk="1" latinLnBrk="0" hangingPunct="1">
      <a:defRPr sz="1200" kern="1200">
        <a:solidFill>
          <a:schemeClr val="tx1"/>
        </a:solidFill>
        <a:latin typeface="+mn-lt"/>
        <a:ea typeface="+mn-ea"/>
        <a:cs typeface="+mn-cs"/>
      </a:defRPr>
    </a:lvl8pPr>
    <a:lvl9pPr marL="3657360" algn="l" defTabSz="4571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sz="3200" b="1">
                <a:solidFill>
                  <a:schemeClr val="tx1"/>
                </a:solidFill>
                <a:latin typeface="Trebuchet MS" pitchFamily="34" charset="0"/>
                <a:ea typeface="ヒラギノ角ゴ Pro W3"/>
                <a:cs typeface="ヒラギノ角ゴ Pro W3"/>
              </a:defRPr>
            </a:lvl1pPr>
            <a:lvl2pPr marL="742950" indent="-285750">
              <a:defRPr sz="3200" b="1">
                <a:solidFill>
                  <a:schemeClr val="tx1"/>
                </a:solidFill>
                <a:latin typeface="Trebuchet MS" pitchFamily="34" charset="0"/>
                <a:ea typeface="ヒラギノ角ゴ Pro W3"/>
                <a:cs typeface="ヒラギノ角ゴ Pro W3"/>
              </a:defRPr>
            </a:lvl2pPr>
            <a:lvl3pPr marL="1143000" indent="-228600">
              <a:defRPr sz="3200" b="1">
                <a:solidFill>
                  <a:schemeClr val="tx1"/>
                </a:solidFill>
                <a:latin typeface="Trebuchet MS" pitchFamily="34" charset="0"/>
                <a:ea typeface="ヒラギノ角ゴ Pro W3"/>
                <a:cs typeface="ヒラギノ角ゴ Pro W3"/>
              </a:defRPr>
            </a:lvl3pPr>
            <a:lvl4pPr marL="1600200" indent="-228600">
              <a:defRPr sz="3200" b="1">
                <a:solidFill>
                  <a:schemeClr val="tx1"/>
                </a:solidFill>
                <a:latin typeface="Trebuchet MS" pitchFamily="34" charset="0"/>
                <a:ea typeface="ヒラギノ角ゴ Pro W3"/>
                <a:cs typeface="ヒラギノ角ゴ Pro W3"/>
              </a:defRPr>
            </a:lvl4pPr>
            <a:lvl5pPr marL="2057400" indent="-228600">
              <a:defRPr sz="3200" b="1">
                <a:solidFill>
                  <a:schemeClr val="tx1"/>
                </a:solidFill>
                <a:latin typeface="Trebuchet MS" pitchFamily="34" charset="0"/>
                <a:ea typeface="ヒラギノ角ゴ Pro W3"/>
                <a:cs typeface="ヒラギノ角ゴ Pro W3"/>
              </a:defRPr>
            </a:lvl5pPr>
            <a:lvl6pPr marL="25146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29718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34290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38862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fld id="{5C351DE2-F7D7-4022-B543-33A3C877D2DF}" type="slidenum">
              <a:rPr lang="fr-FR" altLang="fr-FR" sz="1200" b="0" smtClean="0">
                <a:latin typeface="Arial" pitchFamily="34" charset="0"/>
              </a:rPr>
              <a:pPr/>
              <a:t>1</a:t>
            </a:fld>
            <a:endParaRPr lang="fr-FR" altLang="fr-FR" sz="1200" b="0">
              <a:latin typeface="Arial" pitchFamily="34" charset="0"/>
            </a:endParaRPr>
          </a:p>
        </p:txBody>
      </p:sp>
      <p:sp>
        <p:nvSpPr>
          <p:cNvPr id="6147" name="Rectangle 7"/>
          <p:cNvSpPr txBox="1">
            <a:spLocks noGrp="1" noChangeArrowheads="1"/>
          </p:cNvSpPr>
          <p:nvPr/>
        </p:nvSpPr>
        <p:spPr bwMode="auto">
          <a:xfrm>
            <a:off x="3851618" y="9430539"/>
            <a:ext cx="2946058" cy="4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a:defRPr sz="3200" b="1">
                <a:solidFill>
                  <a:schemeClr val="tx1"/>
                </a:solidFill>
                <a:latin typeface="Trebuchet MS" pitchFamily="34" charset="0"/>
                <a:ea typeface="ヒラギノ角ゴ Pro W3"/>
                <a:cs typeface="ヒラギノ角ゴ Pro W3"/>
              </a:defRPr>
            </a:lvl1pPr>
            <a:lvl2pPr marL="742950" indent="-285750">
              <a:defRPr sz="3200" b="1">
                <a:solidFill>
                  <a:schemeClr val="tx1"/>
                </a:solidFill>
                <a:latin typeface="Trebuchet MS" pitchFamily="34" charset="0"/>
                <a:ea typeface="ヒラギノ角ゴ Pro W3"/>
                <a:cs typeface="ヒラギノ角ゴ Pro W3"/>
              </a:defRPr>
            </a:lvl2pPr>
            <a:lvl3pPr marL="1143000" indent="-228600">
              <a:defRPr sz="3200" b="1">
                <a:solidFill>
                  <a:schemeClr val="tx1"/>
                </a:solidFill>
                <a:latin typeface="Trebuchet MS" pitchFamily="34" charset="0"/>
                <a:ea typeface="ヒラギノ角ゴ Pro W3"/>
                <a:cs typeface="ヒラギノ角ゴ Pro W3"/>
              </a:defRPr>
            </a:lvl3pPr>
            <a:lvl4pPr marL="1600200" indent="-228600">
              <a:defRPr sz="3200" b="1">
                <a:solidFill>
                  <a:schemeClr val="tx1"/>
                </a:solidFill>
                <a:latin typeface="Trebuchet MS" pitchFamily="34" charset="0"/>
                <a:ea typeface="ヒラギノ角ゴ Pro W3"/>
                <a:cs typeface="ヒラギノ角ゴ Pro W3"/>
              </a:defRPr>
            </a:lvl4pPr>
            <a:lvl5pPr marL="2057400" indent="-228600">
              <a:defRPr sz="3200" b="1">
                <a:solidFill>
                  <a:schemeClr val="tx1"/>
                </a:solidFill>
                <a:latin typeface="Trebuchet MS" pitchFamily="34" charset="0"/>
                <a:ea typeface="ヒラギノ角ゴ Pro W3"/>
                <a:cs typeface="ヒラギノ角ゴ Pro W3"/>
              </a:defRPr>
            </a:lvl5pPr>
            <a:lvl6pPr marL="25146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29718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34290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38862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pPr algn="r"/>
            <a:fld id="{76086CC2-0BC5-4063-8BA3-1895CD937B46}" type="slidenum">
              <a:rPr lang="fr-FR" altLang="fr-FR" sz="1200" b="0">
                <a:latin typeface="Arial" pitchFamily="34" charset="0"/>
              </a:rPr>
              <a:pPr algn="r"/>
              <a:t>1</a:t>
            </a:fld>
            <a:endParaRPr lang="fr-FR" altLang="fr-FR" sz="1200" b="0">
              <a:latin typeface="Arial" pitchFamily="34" charset="0"/>
            </a:endParaRPr>
          </a:p>
        </p:txBody>
      </p:sp>
      <p:sp>
        <p:nvSpPr>
          <p:cNvPr id="6148" name="Rectangle 2"/>
          <p:cNvSpPr>
            <a:spLocks noGrp="1" noRot="1" noChangeAspect="1" noChangeArrowheads="1" noTextEdit="1"/>
          </p:cNvSpPr>
          <p:nvPr>
            <p:ph type="sldImg"/>
          </p:nvPr>
        </p:nvSpPr>
        <p:spPr>
          <a:ln/>
        </p:spPr>
      </p:sp>
      <p:sp>
        <p:nvSpPr>
          <p:cNvPr id="6149" name="Rectangle 3"/>
          <p:cNvSpPr>
            <a:spLocks noGrp="1" noChangeArrowheads="1"/>
          </p:cNvSpPr>
          <p:nvPr>
            <p:ph type="body" idx="1"/>
          </p:nvPr>
        </p:nvSpPr>
        <p:spPr>
          <a:noFill/>
        </p:spPr>
        <p:txBody>
          <a:bodyPr/>
          <a:lstStyle/>
          <a:p>
            <a:pPr eaLnBrk="1" hangingPunct="1"/>
            <a:endParaRPr lang="fr-FR" altLang="fr-FR" dirty="0">
              <a:latin typeface="Arial"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2788" y="744538"/>
            <a:ext cx="5376862" cy="3722687"/>
          </a:xfrm>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pPr>
              <a:defRPr/>
            </a:pPr>
            <a:endParaRPr lang="fr-FR"/>
          </a:p>
        </p:txBody>
      </p:sp>
      <p:sp>
        <p:nvSpPr>
          <p:cNvPr id="5" name="Espace réservé du numéro de diapositive 4"/>
          <p:cNvSpPr>
            <a:spLocks noGrp="1"/>
          </p:cNvSpPr>
          <p:nvPr>
            <p:ph type="sldNum" sz="quarter" idx="11"/>
          </p:nvPr>
        </p:nvSpPr>
        <p:spPr/>
        <p:txBody>
          <a:bodyPr/>
          <a:lstStyle/>
          <a:p>
            <a:pPr>
              <a:defRPr/>
            </a:pPr>
            <a:fld id="{B574AF2C-785E-4748-9A79-FA00F9CB6557}" type="slidenum">
              <a:rPr lang="fr-FR" smtClean="0"/>
              <a:pPr>
                <a:defRPr/>
              </a:pPr>
              <a:t>2</a:t>
            </a:fld>
            <a:endParaRPr lang="fr-FR"/>
          </a:p>
        </p:txBody>
      </p:sp>
    </p:spTree>
    <p:extLst>
      <p:ext uri="{BB962C8B-B14F-4D97-AF65-F5344CB8AC3E}">
        <p14:creationId xmlns:p14="http://schemas.microsoft.com/office/powerpoint/2010/main" val="309892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11200" y="744538"/>
            <a:ext cx="5375275" cy="3722687"/>
          </a:xfrm>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pPr>
              <a:defRPr/>
            </a:pPr>
            <a:fld id="{B574AF2C-785E-4748-9A79-FA00F9CB6557}" type="slidenum">
              <a:rPr lang="fr-FR" smtClean="0">
                <a:solidFill>
                  <a:prstClr val="black"/>
                </a:solidFill>
              </a:rPr>
              <a:pPr>
                <a:defRPr/>
              </a:pPr>
              <a:t>5</a:t>
            </a:fld>
            <a:endParaRPr lang="fr-FR">
              <a:solidFill>
                <a:prstClr val="black"/>
              </a:solidFill>
            </a:endParaRPr>
          </a:p>
        </p:txBody>
      </p:sp>
    </p:spTree>
    <p:extLst>
      <p:ext uri="{BB962C8B-B14F-4D97-AF65-F5344CB8AC3E}">
        <p14:creationId xmlns:p14="http://schemas.microsoft.com/office/powerpoint/2010/main" val="1274126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E0118FB5-CC4A-4CF9-8ADD-E0748B401F1C}" type="slidenum">
              <a:rPr lang="fr-FR" smtClean="0"/>
              <a:pPr>
                <a:defRPr/>
              </a:pPr>
              <a:t>13</a:t>
            </a:fld>
            <a:endParaRPr lang="fr-FR"/>
          </a:p>
        </p:txBody>
      </p:sp>
    </p:spTree>
    <p:extLst>
      <p:ext uri="{BB962C8B-B14F-4D97-AF65-F5344CB8AC3E}">
        <p14:creationId xmlns:p14="http://schemas.microsoft.com/office/powerpoint/2010/main" val="1545111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E0118FB5-CC4A-4CF9-8ADD-E0748B401F1C}" type="slidenum">
              <a:rPr lang="fr-FR" smtClean="0"/>
              <a:pPr>
                <a:defRPr/>
              </a:pPr>
              <a:t>14</a:t>
            </a:fld>
            <a:endParaRPr lang="fr-FR"/>
          </a:p>
        </p:txBody>
      </p:sp>
    </p:spTree>
    <p:extLst>
      <p:ext uri="{BB962C8B-B14F-4D97-AF65-F5344CB8AC3E}">
        <p14:creationId xmlns:p14="http://schemas.microsoft.com/office/powerpoint/2010/main" val="21830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xfrm rot="180880">
            <a:off x="9172576" y="6326187"/>
            <a:ext cx="704850" cy="358775"/>
          </a:xfrm>
          <a:prstGeom prst="rect">
            <a:avLst/>
          </a:prstGeom>
          <a:ln/>
        </p:spPr>
        <p:txBody>
          <a:bodyPr/>
          <a:lstStyle>
            <a:lvl1pPr>
              <a:defRPr/>
            </a:lvl1pPr>
          </a:lstStyle>
          <a:p>
            <a:pPr>
              <a:defRPr/>
            </a:pPr>
            <a:r>
              <a:rPr lang="fr-FR"/>
              <a:t>maq-mcom</a:t>
            </a:r>
          </a:p>
          <a:p>
            <a:pPr>
              <a:defRPr/>
            </a:pPr>
            <a:r>
              <a:rPr lang="fr-FR"/>
              <a:t>19-04-10</a:t>
            </a:r>
          </a:p>
        </p:txBody>
      </p:sp>
    </p:spTree>
    <p:extLst>
      <p:ext uri="{BB962C8B-B14F-4D97-AF65-F5344CB8AC3E}">
        <p14:creationId xmlns:p14="http://schemas.microsoft.com/office/powerpoint/2010/main" val="329320772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a:prstGeom prst="rect">
            <a:avLst/>
          </a:prstGeom>
        </p:spPr>
        <p:txBody>
          <a:bodyPr lIns="91434" tIns="45717" rIns="91434" bIns="45717"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170" indent="0">
              <a:buNone/>
              <a:defRPr sz="2800"/>
            </a:lvl2pPr>
            <a:lvl3pPr marL="914340" indent="0">
              <a:buNone/>
              <a:defRPr sz="2400"/>
            </a:lvl3pPr>
            <a:lvl4pPr marL="1371510" indent="0">
              <a:buNone/>
              <a:defRPr sz="2000"/>
            </a:lvl4pPr>
            <a:lvl5pPr marL="1828680" indent="0">
              <a:buNone/>
              <a:defRPr sz="2000"/>
            </a:lvl5pPr>
            <a:lvl6pPr marL="2285850" indent="0">
              <a:buNone/>
              <a:defRPr sz="2000"/>
            </a:lvl6pPr>
            <a:lvl7pPr marL="2743020" indent="0">
              <a:buNone/>
              <a:defRPr sz="2000"/>
            </a:lvl7pPr>
            <a:lvl8pPr marL="3200190" indent="0">
              <a:buNone/>
              <a:defRPr sz="2000"/>
            </a:lvl8pPr>
            <a:lvl9pPr marL="3657360" indent="0">
              <a:buNone/>
              <a:defRPr sz="2000"/>
            </a:lvl9pPr>
          </a:lstStyle>
          <a:p>
            <a:pPr lvl="0"/>
            <a:endParaRPr lang="fr-FR" noProof="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170" indent="0">
              <a:buNone/>
              <a:defRPr sz="1200"/>
            </a:lvl2pPr>
            <a:lvl3pPr marL="914340" indent="0">
              <a:buNone/>
              <a:defRPr sz="1000"/>
            </a:lvl3pPr>
            <a:lvl4pPr marL="1371510" indent="0">
              <a:buNone/>
              <a:defRPr sz="900"/>
            </a:lvl4pPr>
            <a:lvl5pPr marL="1828680" indent="0">
              <a:buNone/>
              <a:defRPr sz="900"/>
            </a:lvl5pPr>
            <a:lvl6pPr marL="2285850" indent="0">
              <a:buNone/>
              <a:defRPr sz="900"/>
            </a:lvl6pPr>
            <a:lvl7pPr marL="2743020" indent="0">
              <a:buNone/>
              <a:defRPr sz="900"/>
            </a:lvl7pPr>
            <a:lvl8pPr marL="3200190" indent="0">
              <a:buNone/>
              <a:defRPr sz="900"/>
            </a:lvl8pPr>
            <a:lvl9pPr marL="3657360" indent="0">
              <a:buNone/>
              <a:defRPr sz="900"/>
            </a:lvl9pPr>
          </a:lstStyle>
          <a:p>
            <a:pPr lvl="0"/>
            <a:r>
              <a:rPr lang="fr-FR"/>
              <a:t>Modifiez les styles du texte du masque</a:t>
            </a:r>
          </a:p>
        </p:txBody>
      </p:sp>
    </p:spTree>
    <p:extLst>
      <p:ext uri="{BB962C8B-B14F-4D97-AF65-F5344CB8AC3E}">
        <p14:creationId xmlns:p14="http://schemas.microsoft.com/office/powerpoint/2010/main" val="338032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lIns="91434" tIns="45717" rIns="91434" bIns="45717"/>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80365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0264" y="274638"/>
            <a:ext cx="2230437" cy="6249987"/>
          </a:xfrm>
          <a:prstGeom prst="rect">
            <a:avLst/>
          </a:prstGeom>
        </p:spPr>
        <p:txBody>
          <a:bodyPr vert="eaVert" lIns="91434" tIns="45717" rIns="91434" bIns="45717"/>
          <a:lstStyle/>
          <a:p>
            <a:r>
              <a:rPr lang="fr-FR"/>
              <a:t>Modifiez le style du titre</a:t>
            </a:r>
          </a:p>
        </p:txBody>
      </p:sp>
      <p:sp>
        <p:nvSpPr>
          <p:cNvPr id="3" name="Espace réservé du texte vertical 2"/>
          <p:cNvSpPr>
            <a:spLocks noGrp="1"/>
          </p:cNvSpPr>
          <p:nvPr>
            <p:ph type="body" orient="vert" idx="1"/>
          </p:nvPr>
        </p:nvSpPr>
        <p:spPr>
          <a:xfrm>
            <a:off x="488951" y="274638"/>
            <a:ext cx="6538913" cy="624998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5947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a:prstGeom prst="rect">
            <a:avLst/>
          </a:prstGeom>
        </p:spPr>
        <p:txBody>
          <a:bodyPr lIns="91434" tIns="45717" rIns="91434" bIns="45717"/>
          <a:lstStyle/>
          <a:p>
            <a:r>
              <a:rPr lang="fr-FR"/>
              <a:t>Modifiez le style du titre</a:t>
            </a: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170" indent="0" algn="ctr">
              <a:buNone/>
              <a:defRPr/>
            </a:lvl2pPr>
            <a:lvl3pPr marL="914340" indent="0" algn="ctr">
              <a:buNone/>
              <a:defRPr/>
            </a:lvl3pPr>
            <a:lvl4pPr marL="1371510" indent="0" algn="ctr">
              <a:buNone/>
              <a:defRPr/>
            </a:lvl4pPr>
            <a:lvl5pPr marL="1828680" indent="0" algn="ctr">
              <a:buNone/>
              <a:defRPr/>
            </a:lvl5pPr>
            <a:lvl6pPr marL="2285850" indent="0" algn="ctr">
              <a:buNone/>
              <a:defRPr/>
            </a:lvl6pPr>
            <a:lvl7pPr marL="2743020" indent="0" algn="ctr">
              <a:buNone/>
              <a:defRPr/>
            </a:lvl7pPr>
            <a:lvl8pPr marL="3200190" indent="0" algn="ctr">
              <a:buNone/>
              <a:defRPr/>
            </a:lvl8pPr>
            <a:lvl9pPr marL="3657360" indent="0" algn="ctr">
              <a:buNone/>
              <a:defRPr/>
            </a:lvl9pPr>
          </a:lstStyle>
          <a:p>
            <a:r>
              <a:rPr lang="fr-FR"/>
              <a:t>Modifiez le style des sous-titres du masque</a:t>
            </a:r>
          </a:p>
        </p:txBody>
      </p:sp>
    </p:spTree>
    <p:extLst>
      <p:ext uri="{BB962C8B-B14F-4D97-AF65-F5344CB8AC3E}">
        <p14:creationId xmlns:p14="http://schemas.microsoft.com/office/powerpoint/2010/main" val="373975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lIns="91434" tIns="45717" rIns="91434" bIns="45717"/>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56941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1"/>
            <a:ext cx="8420100" cy="1362075"/>
          </a:xfrm>
          <a:prstGeom prst="rect">
            <a:avLst/>
          </a:prstGeom>
        </p:spPr>
        <p:txBody>
          <a:bodyPr lIns="91434" tIns="45717" rIns="91434" bIns="45717"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82638" y="2906714"/>
            <a:ext cx="8420100" cy="1500187"/>
          </a:xfrm>
        </p:spPr>
        <p:txBody>
          <a:bodyPr anchor="b"/>
          <a:lstStyle>
            <a:lvl1pPr marL="0" indent="0">
              <a:buNone/>
              <a:defRPr sz="2000"/>
            </a:lvl1pPr>
            <a:lvl2pPr marL="457170" indent="0">
              <a:buNone/>
              <a:defRPr sz="1800"/>
            </a:lvl2pPr>
            <a:lvl3pPr marL="914340" indent="0">
              <a:buNone/>
              <a:defRPr sz="1600"/>
            </a:lvl3pPr>
            <a:lvl4pPr marL="1371510" indent="0">
              <a:buNone/>
              <a:defRPr sz="1400"/>
            </a:lvl4pPr>
            <a:lvl5pPr marL="1828680" indent="0">
              <a:buNone/>
              <a:defRPr sz="1400"/>
            </a:lvl5pPr>
            <a:lvl6pPr marL="2285850" indent="0">
              <a:buNone/>
              <a:defRPr sz="1400"/>
            </a:lvl6pPr>
            <a:lvl7pPr marL="2743020" indent="0">
              <a:buNone/>
              <a:defRPr sz="1400"/>
            </a:lvl7pPr>
            <a:lvl8pPr marL="3200190" indent="0">
              <a:buNone/>
              <a:defRPr sz="1400"/>
            </a:lvl8pPr>
            <a:lvl9pPr marL="3657360" indent="0">
              <a:buNone/>
              <a:defRPr sz="1400"/>
            </a:lvl9pPr>
          </a:lstStyle>
          <a:p>
            <a:pPr lvl="0"/>
            <a:r>
              <a:rPr lang="fr-FR"/>
              <a:t>Modifiez les styles du texte du masque</a:t>
            </a:r>
          </a:p>
        </p:txBody>
      </p:sp>
    </p:spTree>
    <p:extLst>
      <p:ext uri="{BB962C8B-B14F-4D97-AF65-F5344CB8AC3E}">
        <p14:creationId xmlns:p14="http://schemas.microsoft.com/office/powerpoint/2010/main" val="1369318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lIns="91434" tIns="45717" rIns="91434" bIns="45717"/>
          <a:lstStyle/>
          <a:p>
            <a:r>
              <a:rPr lang="fr-FR"/>
              <a:t>Modifiez le style du titre</a:t>
            </a:r>
          </a:p>
        </p:txBody>
      </p:sp>
      <p:sp>
        <p:nvSpPr>
          <p:cNvPr id="3" name="Espace réservé du contenu 2"/>
          <p:cNvSpPr>
            <a:spLocks noGrp="1"/>
          </p:cNvSpPr>
          <p:nvPr>
            <p:ph sz="half" idx="1"/>
          </p:nvPr>
        </p:nvSpPr>
        <p:spPr>
          <a:xfrm>
            <a:off x="488951" y="836614"/>
            <a:ext cx="4381500" cy="568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022851" y="836614"/>
            <a:ext cx="4381500" cy="56880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4415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lIns="91434" tIns="45717" rIns="91434" bIns="45717"/>
          <a:lstStyle>
            <a:lvl1pPr>
              <a:defRPr/>
            </a:lvl1pPr>
          </a:lstStyle>
          <a:p>
            <a:r>
              <a:rPr lang="fr-FR"/>
              <a:t>Modifiez le style du titre</a:t>
            </a: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170" indent="0">
              <a:buNone/>
              <a:defRPr sz="2000" b="1"/>
            </a:lvl2pPr>
            <a:lvl3pPr marL="914340" indent="0">
              <a:buNone/>
              <a:defRPr sz="1800" b="1"/>
            </a:lvl3pPr>
            <a:lvl4pPr marL="1371510" indent="0">
              <a:buNone/>
              <a:defRPr sz="1600" b="1"/>
            </a:lvl4pPr>
            <a:lvl5pPr marL="1828680" indent="0">
              <a:buNone/>
              <a:defRPr sz="1600" b="1"/>
            </a:lvl5pPr>
            <a:lvl6pPr marL="2285850" indent="0">
              <a:buNone/>
              <a:defRPr sz="1600" b="1"/>
            </a:lvl6pPr>
            <a:lvl7pPr marL="2743020" indent="0">
              <a:buNone/>
              <a:defRPr sz="1600" b="1"/>
            </a:lvl7pPr>
            <a:lvl8pPr marL="3200190" indent="0">
              <a:buNone/>
              <a:defRPr sz="1600" b="1"/>
            </a:lvl8pPr>
            <a:lvl9pPr marL="365736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376" y="1535113"/>
            <a:ext cx="4378325" cy="639762"/>
          </a:xfrm>
        </p:spPr>
        <p:txBody>
          <a:bodyPr anchor="b"/>
          <a:lstStyle>
            <a:lvl1pPr marL="0" indent="0">
              <a:buNone/>
              <a:defRPr sz="2400" b="1"/>
            </a:lvl1pPr>
            <a:lvl2pPr marL="457170" indent="0">
              <a:buNone/>
              <a:defRPr sz="2000" b="1"/>
            </a:lvl2pPr>
            <a:lvl3pPr marL="914340" indent="0">
              <a:buNone/>
              <a:defRPr sz="1800" b="1"/>
            </a:lvl3pPr>
            <a:lvl4pPr marL="1371510" indent="0">
              <a:buNone/>
              <a:defRPr sz="1600" b="1"/>
            </a:lvl4pPr>
            <a:lvl5pPr marL="1828680" indent="0">
              <a:buNone/>
              <a:defRPr sz="1600" b="1"/>
            </a:lvl5pPr>
            <a:lvl6pPr marL="2285850" indent="0">
              <a:buNone/>
              <a:defRPr sz="1600" b="1"/>
            </a:lvl6pPr>
            <a:lvl7pPr marL="2743020" indent="0">
              <a:buNone/>
              <a:defRPr sz="1600" b="1"/>
            </a:lvl7pPr>
            <a:lvl8pPr marL="3200190" indent="0">
              <a:buNone/>
              <a:defRPr sz="1600" b="1"/>
            </a:lvl8pPr>
            <a:lvl9pPr marL="365736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5032376"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8502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lIns="91434" tIns="45717" rIns="91434" bIns="45717"/>
          <a:lstStyle/>
          <a:p>
            <a:r>
              <a:rPr lang="fr-FR"/>
              <a:t>Modifiez le style du titre</a:t>
            </a:r>
          </a:p>
        </p:txBody>
      </p:sp>
    </p:spTree>
    <p:extLst>
      <p:ext uri="{BB962C8B-B14F-4D97-AF65-F5344CB8AC3E}">
        <p14:creationId xmlns:p14="http://schemas.microsoft.com/office/powerpoint/2010/main" val="1463883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66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a:prstGeom prst="rect">
            <a:avLst/>
          </a:prstGeom>
        </p:spPr>
        <p:txBody>
          <a:bodyPr lIns="91434" tIns="45717" rIns="91434" bIns="45717" anchor="b"/>
          <a:lstStyle>
            <a:lvl1pPr algn="l">
              <a:defRPr sz="2000" b="1"/>
            </a:lvl1pPr>
          </a:lstStyle>
          <a:p>
            <a:r>
              <a:rPr lang="fr-FR"/>
              <a:t>Modifiez le style du titre</a:t>
            </a:r>
          </a:p>
        </p:txBody>
      </p:sp>
      <p:sp>
        <p:nvSpPr>
          <p:cNvPr id="3" name="Espace réservé du contenu 2"/>
          <p:cNvSpPr>
            <a:spLocks noGrp="1"/>
          </p:cNvSpPr>
          <p:nvPr>
            <p:ph idx="1"/>
          </p:nvPr>
        </p:nvSpPr>
        <p:spPr>
          <a:xfrm>
            <a:off x="3873500" y="273051"/>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1"/>
            <a:ext cx="3259138" cy="4691063"/>
          </a:xfrm>
        </p:spPr>
        <p:txBody>
          <a:bodyPr/>
          <a:lstStyle>
            <a:lvl1pPr marL="0" indent="0">
              <a:buNone/>
              <a:defRPr sz="1400"/>
            </a:lvl1pPr>
            <a:lvl2pPr marL="457170" indent="0">
              <a:buNone/>
              <a:defRPr sz="1200"/>
            </a:lvl2pPr>
            <a:lvl3pPr marL="914340" indent="0">
              <a:buNone/>
              <a:defRPr sz="1000"/>
            </a:lvl3pPr>
            <a:lvl4pPr marL="1371510" indent="0">
              <a:buNone/>
              <a:defRPr sz="900"/>
            </a:lvl4pPr>
            <a:lvl5pPr marL="1828680" indent="0">
              <a:buNone/>
              <a:defRPr sz="900"/>
            </a:lvl5pPr>
            <a:lvl6pPr marL="2285850" indent="0">
              <a:buNone/>
              <a:defRPr sz="900"/>
            </a:lvl6pPr>
            <a:lvl7pPr marL="2743020" indent="0">
              <a:buNone/>
              <a:defRPr sz="900"/>
            </a:lvl7pPr>
            <a:lvl8pPr marL="3200190" indent="0">
              <a:buNone/>
              <a:defRPr sz="900"/>
            </a:lvl8pPr>
            <a:lvl9pPr marL="3657360" indent="0">
              <a:buNone/>
              <a:defRPr sz="900"/>
            </a:lvl9pPr>
          </a:lstStyle>
          <a:p>
            <a:pPr lvl="0"/>
            <a:r>
              <a:rPr lang="fr-FR"/>
              <a:t>Modifiez les styles du texte du masque</a:t>
            </a:r>
          </a:p>
        </p:txBody>
      </p:sp>
    </p:spTree>
    <p:extLst>
      <p:ext uri="{BB962C8B-B14F-4D97-AF65-F5344CB8AC3E}">
        <p14:creationId xmlns:p14="http://schemas.microsoft.com/office/powerpoint/2010/main" val="40384067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5"/>
          <p:cNvSpPr>
            <a:spLocks noChangeArrowheads="1"/>
          </p:cNvSpPr>
          <p:nvPr userDrawn="1"/>
        </p:nvSpPr>
        <p:spPr bwMode="auto">
          <a:xfrm>
            <a:off x="0" y="6135688"/>
            <a:ext cx="9906000" cy="722312"/>
          </a:xfrm>
          <a:prstGeom prst="rect">
            <a:avLst/>
          </a:prstGeom>
          <a:solidFill>
            <a:srgbClr val="1D09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a:defRPr sz="3200" b="1">
                <a:solidFill>
                  <a:schemeClr val="tx1"/>
                </a:solidFill>
                <a:latin typeface="Trebuchet MS" pitchFamily="34" charset="0"/>
                <a:ea typeface="ヒラギノ角ゴ Pro W3"/>
                <a:cs typeface="ヒラギノ角ゴ Pro W3"/>
              </a:defRPr>
            </a:lvl1pPr>
            <a:lvl2pPr marL="742950" indent="-285750">
              <a:defRPr sz="3200" b="1">
                <a:solidFill>
                  <a:schemeClr val="tx1"/>
                </a:solidFill>
                <a:latin typeface="Trebuchet MS" pitchFamily="34" charset="0"/>
                <a:ea typeface="ヒラギノ角ゴ Pro W3"/>
                <a:cs typeface="ヒラギノ角ゴ Pro W3"/>
              </a:defRPr>
            </a:lvl2pPr>
            <a:lvl3pPr marL="1143000" indent="-228600">
              <a:defRPr sz="3200" b="1">
                <a:solidFill>
                  <a:schemeClr val="tx1"/>
                </a:solidFill>
                <a:latin typeface="Trebuchet MS" pitchFamily="34" charset="0"/>
                <a:ea typeface="ヒラギノ角ゴ Pro W3"/>
                <a:cs typeface="ヒラギノ角ゴ Pro W3"/>
              </a:defRPr>
            </a:lvl3pPr>
            <a:lvl4pPr marL="1600200" indent="-228600">
              <a:defRPr sz="3200" b="1">
                <a:solidFill>
                  <a:schemeClr val="tx1"/>
                </a:solidFill>
                <a:latin typeface="Trebuchet MS" pitchFamily="34" charset="0"/>
                <a:ea typeface="ヒラギノ角ゴ Pro W3"/>
                <a:cs typeface="ヒラギノ角ゴ Pro W3"/>
              </a:defRPr>
            </a:lvl4pPr>
            <a:lvl5pPr marL="2057400" indent="-228600">
              <a:defRPr sz="3200" b="1">
                <a:solidFill>
                  <a:schemeClr val="tx1"/>
                </a:solidFill>
                <a:latin typeface="Trebuchet MS" pitchFamily="34" charset="0"/>
                <a:ea typeface="ヒラギノ角ゴ Pro W3"/>
                <a:cs typeface="ヒラギノ角ゴ Pro W3"/>
              </a:defRPr>
            </a:lvl5pPr>
            <a:lvl6pPr marL="25146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29718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34290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38862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pPr eaLnBrk="1" hangingPunct="1">
              <a:lnSpc>
                <a:spcPct val="80000"/>
              </a:lnSpc>
              <a:defRPr/>
            </a:pPr>
            <a:endParaRPr lang="fr-FR" altLang="fr-FR" sz="2800">
              <a:solidFill>
                <a:srgbClr val="FFFFFF"/>
              </a:solidFill>
            </a:endParaRPr>
          </a:p>
        </p:txBody>
      </p:sp>
      <p:sp>
        <p:nvSpPr>
          <p:cNvPr id="106498" name="Line 2"/>
          <p:cNvSpPr>
            <a:spLocks noChangeShapeType="1"/>
          </p:cNvSpPr>
          <p:nvPr/>
        </p:nvSpPr>
        <p:spPr bwMode="auto">
          <a:xfrm>
            <a:off x="0" y="6858000"/>
            <a:ext cx="9906000" cy="0"/>
          </a:xfrm>
          <a:prstGeom prst="line">
            <a:avLst/>
          </a:prstGeom>
          <a:noFill/>
          <a:ln w="6350">
            <a:solidFill>
              <a:schemeClr val="accent2"/>
            </a:solidFill>
            <a:round/>
            <a:headEnd/>
            <a:tailEnd/>
          </a:ln>
          <a:effectLst/>
        </p:spPr>
        <p:txBody>
          <a:bodyPr wrap="none" lIns="91434" tIns="45717" rIns="91434" bIns="45717" anchor="ctr"/>
          <a:lstStyle/>
          <a:p>
            <a:pPr>
              <a:defRPr/>
            </a:pPr>
            <a:endParaRPr lang="fr-FR">
              <a:effectLst>
                <a:outerShdw blurRad="38100" dist="38100" dir="2700000" algn="tl">
                  <a:srgbClr val="000000">
                    <a:alpha val="43137"/>
                  </a:srgbClr>
                </a:outerShdw>
              </a:effectLst>
              <a:latin typeface="Trebuchet MS" charset="0"/>
              <a:ea typeface="ヒラギノ角ゴ Pro W3" charset="-128"/>
              <a:cs typeface="ヒラギノ角ゴ Pro W3" charset="-128"/>
            </a:endParaRPr>
          </a:p>
        </p:txBody>
      </p:sp>
      <p:sp>
        <p:nvSpPr>
          <p:cNvPr id="1028" name="Rectangle 5"/>
          <p:cNvSpPr>
            <a:spLocks noChangeArrowheads="1"/>
          </p:cNvSpPr>
          <p:nvPr userDrawn="1"/>
        </p:nvSpPr>
        <p:spPr bwMode="auto">
          <a:xfrm>
            <a:off x="0" y="7937"/>
            <a:ext cx="9906000" cy="684213"/>
          </a:xfrm>
          <a:prstGeom prst="rect">
            <a:avLst/>
          </a:prstGeom>
          <a:solidFill>
            <a:srgbClr val="1D09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a:defRPr sz="3200" b="1">
                <a:solidFill>
                  <a:schemeClr val="tx1"/>
                </a:solidFill>
                <a:latin typeface="Trebuchet MS" pitchFamily="34" charset="0"/>
                <a:ea typeface="ヒラギノ角ゴ Pro W3"/>
                <a:cs typeface="ヒラギノ角ゴ Pro W3"/>
              </a:defRPr>
            </a:lvl1pPr>
            <a:lvl2pPr marL="742950" indent="-285750">
              <a:defRPr sz="3200" b="1">
                <a:solidFill>
                  <a:schemeClr val="tx1"/>
                </a:solidFill>
                <a:latin typeface="Trebuchet MS" pitchFamily="34" charset="0"/>
                <a:ea typeface="ヒラギノ角ゴ Pro W3"/>
                <a:cs typeface="ヒラギノ角ゴ Pro W3"/>
              </a:defRPr>
            </a:lvl2pPr>
            <a:lvl3pPr marL="1143000" indent="-228600">
              <a:defRPr sz="3200" b="1">
                <a:solidFill>
                  <a:schemeClr val="tx1"/>
                </a:solidFill>
                <a:latin typeface="Trebuchet MS" pitchFamily="34" charset="0"/>
                <a:ea typeface="ヒラギノ角ゴ Pro W3"/>
                <a:cs typeface="ヒラギノ角ゴ Pro W3"/>
              </a:defRPr>
            </a:lvl3pPr>
            <a:lvl4pPr marL="1600200" indent="-228600">
              <a:defRPr sz="3200" b="1">
                <a:solidFill>
                  <a:schemeClr val="tx1"/>
                </a:solidFill>
                <a:latin typeface="Trebuchet MS" pitchFamily="34" charset="0"/>
                <a:ea typeface="ヒラギノ角ゴ Pro W3"/>
                <a:cs typeface="ヒラギノ角ゴ Pro W3"/>
              </a:defRPr>
            </a:lvl4pPr>
            <a:lvl5pPr marL="2057400" indent="-228600">
              <a:defRPr sz="3200" b="1">
                <a:solidFill>
                  <a:schemeClr val="tx1"/>
                </a:solidFill>
                <a:latin typeface="Trebuchet MS" pitchFamily="34" charset="0"/>
                <a:ea typeface="ヒラギノ角ゴ Pro W3"/>
                <a:cs typeface="ヒラギノ角ゴ Pro W3"/>
              </a:defRPr>
            </a:lvl5pPr>
            <a:lvl6pPr marL="25146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29718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34290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38862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pPr eaLnBrk="1" hangingPunct="1">
              <a:lnSpc>
                <a:spcPct val="80000"/>
              </a:lnSpc>
              <a:defRPr/>
            </a:pPr>
            <a:endParaRPr lang="fr-FR" altLang="fr-FR" sz="2800">
              <a:solidFill>
                <a:srgbClr val="FFFFFF"/>
              </a:solidFill>
            </a:endParaRPr>
          </a:p>
        </p:txBody>
      </p:sp>
      <p:sp>
        <p:nvSpPr>
          <p:cNvPr id="1029" name="Text Box 11"/>
          <p:cNvSpPr txBox="1">
            <a:spLocks noChangeArrowheads="1"/>
          </p:cNvSpPr>
          <p:nvPr userDrawn="1"/>
        </p:nvSpPr>
        <p:spPr bwMode="auto">
          <a:xfrm>
            <a:off x="0" y="692150"/>
            <a:ext cx="3657600" cy="584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4" tIns="45717" rIns="91434" bIns="45717">
            <a:spAutoFit/>
          </a:bodyPr>
          <a:lstStyle>
            <a:lvl1pPr>
              <a:defRPr sz="3200" b="1">
                <a:solidFill>
                  <a:schemeClr val="tx1"/>
                </a:solidFill>
                <a:latin typeface="Trebuchet MS" pitchFamily="34" charset="0"/>
                <a:ea typeface="ヒラギノ角ゴ Pro W3"/>
                <a:cs typeface="ヒラギノ角ゴ Pro W3"/>
              </a:defRPr>
            </a:lvl1pPr>
            <a:lvl2pPr marL="742950" indent="-285750">
              <a:defRPr sz="3200" b="1">
                <a:solidFill>
                  <a:schemeClr val="tx1"/>
                </a:solidFill>
                <a:latin typeface="Trebuchet MS" pitchFamily="34" charset="0"/>
                <a:ea typeface="ヒラギノ角ゴ Pro W3"/>
                <a:cs typeface="ヒラギノ角ゴ Pro W3"/>
              </a:defRPr>
            </a:lvl2pPr>
            <a:lvl3pPr marL="1143000" indent="-228600">
              <a:defRPr sz="3200" b="1">
                <a:solidFill>
                  <a:schemeClr val="tx1"/>
                </a:solidFill>
                <a:latin typeface="Trebuchet MS" pitchFamily="34" charset="0"/>
                <a:ea typeface="ヒラギノ角ゴ Pro W3"/>
                <a:cs typeface="ヒラギノ角ゴ Pro W3"/>
              </a:defRPr>
            </a:lvl3pPr>
            <a:lvl4pPr marL="1600200" indent="-228600">
              <a:defRPr sz="3200" b="1">
                <a:solidFill>
                  <a:schemeClr val="tx1"/>
                </a:solidFill>
                <a:latin typeface="Trebuchet MS" pitchFamily="34" charset="0"/>
                <a:ea typeface="ヒラギノ角ゴ Pro W3"/>
                <a:cs typeface="ヒラギノ角ゴ Pro W3"/>
              </a:defRPr>
            </a:lvl4pPr>
            <a:lvl5pPr marL="2057400" indent="-228600">
              <a:defRPr sz="3200" b="1">
                <a:solidFill>
                  <a:schemeClr val="tx1"/>
                </a:solidFill>
                <a:latin typeface="Trebuchet MS" pitchFamily="34" charset="0"/>
                <a:ea typeface="ヒラギノ角ゴ Pro W3"/>
                <a:cs typeface="ヒラギノ角ゴ Pro W3"/>
              </a:defRPr>
            </a:lvl5pPr>
            <a:lvl6pPr marL="25146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29718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34290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38862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pPr>
              <a:spcBef>
                <a:spcPct val="50000"/>
              </a:spcBef>
              <a:defRPr/>
            </a:pPr>
            <a:endParaRPr lang="fr-FR"/>
          </a:p>
        </p:txBody>
      </p:sp>
      <p:sp>
        <p:nvSpPr>
          <p:cNvPr id="8" name="Text Box 34"/>
          <p:cNvSpPr txBox="1">
            <a:spLocks noChangeArrowheads="1"/>
          </p:cNvSpPr>
          <p:nvPr userDrawn="1"/>
        </p:nvSpPr>
        <p:spPr bwMode="auto">
          <a:xfrm>
            <a:off x="6176963" y="1052513"/>
            <a:ext cx="3513137"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89994" tIns="46797" rIns="89994" bIns="46797">
            <a:spAutoFit/>
          </a:bodyPr>
          <a:lstStyle>
            <a:lvl1pPr>
              <a:defRPr sz="3200" b="1">
                <a:solidFill>
                  <a:schemeClr val="tx1"/>
                </a:solidFill>
                <a:latin typeface="Trebuchet MS" pitchFamily="34" charset="0"/>
                <a:ea typeface="ヒラギノ角ゴ Pro W3"/>
                <a:cs typeface="ヒラギノ角ゴ Pro W3"/>
              </a:defRPr>
            </a:lvl1pPr>
            <a:lvl2pPr marL="742950" indent="-285750">
              <a:defRPr sz="3200" b="1">
                <a:solidFill>
                  <a:schemeClr val="tx1"/>
                </a:solidFill>
                <a:latin typeface="Trebuchet MS" pitchFamily="34" charset="0"/>
                <a:ea typeface="ヒラギノ角ゴ Pro W3"/>
                <a:cs typeface="ヒラギノ角ゴ Pro W3"/>
              </a:defRPr>
            </a:lvl2pPr>
            <a:lvl3pPr marL="1143000" indent="-228600">
              <a:defRPr sz="3200" b="1">
                <a:solidFill>
                  <a:schemeClr val="tx1"/>
                </a:solidFill>
                <a:latin typeface="Trebuchet MS" pitchFamily="34" charset="0"/>
                <a:ea typeface="ヒラギノ角ゴ Pro W3"/>
                <a:cs typeface="ヒラギノ角ゴ Pro W3"/>
              </a:defRPr>
            </a:lvl3pPr>
            <a:lvl4pPr marL="1600200" indent="-228600">
              <a:defRPr sz="3200" b="1">
                <a:solidFill>
                  <a:schemeClr val="tx1"/>
                </a:solidFill>
                <a:latin typeface="Trebuchet MS" pitchFamily="34" charset="0"/>
                <a:ea typeface="ヒラギノ角ゴ Pro W3"/>
                <a:cs typeface="ヒラギノ角ゴ Pro W3"/>
              </a:defRPr>
            </a:lvl4pPr>
            <a:lvl5pPr marL="2057400" indent="-228600">
              <a:defRPr sz="3200" b="1">
                <a:solidFill>
                  <a:schemeClr val="tx1"/>
                </a:solidFill>
                <a:latin typeface="Trebuchet MS" pitchFamily="34" charset="0"/>
                <a:ea typeface="ヒラギノ角ゴ Pro W3"/>
                <a:cs typeface="ヒラギノ角ゴ Pro W3"/>
              </a:defRPr>
            </a:lvl5pPr>
            <a:lvl6pPr marL="25146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29718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34290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38862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pPr algn="l" eaLnBrk="1" hangingPunct="1">
              <a:lnSpc>
                <a:spcPct val="80000"/>
              </a:lnSpc>
              <a:spcBef>
                <a:spcPct val="50000"/>
              </a:spcBef>
            </a:pPr>
            <a:r>
              <a:rPr lang="fr-FR" altLang="fr-FR" sz="1400" b="0" dirty="0">
                <a:solidFill>
                  <a:srgbClr val="1D0970"/>
                </a:solidFill>
                <a:latin typeface="Arial" pitchFamily="34" charset="0"/>
              </a:rPr>
              <a:t>DGEFP</a:t>
            </a:r>
          </a:p>
          <a:p>
            <a:pPr algn="l" eaLnBrk="1" hangingPunct="1">
              <a:lnSpc>
                <a:spcPct val="80000"/>
              </a:lnSpc>
              <a:spcBef>
                <a:spcPct val="50000"/>
              </a:spcBef>
            </a:pPr>
            <a:r>
              <a:rPr lang="fr-FR" altLang="fr-FR" sz="1400" b="0" dirty="0">
                <a:solidFill>
                  <a:srgbClr val="1D0970"/>
                </a:solidFill>
                <a:latin typeface="Arial" pitchFamily="34" charset="0"/>
              </a:rPr>
              <a:t>S/direction des politiques de formation et du contrôle</a:t>
            </a:r>
          </a:p>
          <a:p>
            <a:pPr algn="l" eaLnBrk="1" hangingPunct="1">
              <a:lnSpc>
                <a:spcPct val="80000"/>
              </a:lnSpc>
              <a:spcBef>
                <a:spcPct val="50000"/>
              </a:spcBef>
            </a:pPr>
            <a:r>
              <a:rPr lang="fr-FR" altLang="fr-FR" sz="1400" b="0" dirty="0">
                <a:solidFill>
                  <a:srgbClr val="1D0970"/>
                </a:solidFill>
                <a:latin typeface="Arial" pitchFamily="34" charset="0"/>
              </a:rPr>
              <a:t>Mission des politiques de certification professionnelle</a:t>
            </a:r>
            <a:endParaRPr lang="fr-FR" altLang="fr-FR" sz="1400" b="0" dirty="0">
              <a:solidFill>
                <a:srgbClr val="1D0970"/>
              </a:solidFill>
              <a:latin typeface="Times New Roman Bold" charset="0"/>
            </a:endParaRPr>
          </a:p>
        </p:txBody>
      </p:sp>
      <p:pic>
        <p:nvPicPr>
          <p:cNvPr id="2" name="Image 1" descr="Une image contenant texte, Police, capture d’écran, Graphique&#10;&#10;Description générée automatiquement">
            <a:extLst>
              <a:ext uri="{FF2B5EF4-FFF2-40B4-BE49-F238E27FC236}">
                <a16:creationId xmlns:a16="http://schemas.microsoft.com/office/drawing/2014/main" id="{A4AFED98-0DC1-897E-0FB0-CB4D5D033202}"/>
              </a:ext>
            </a:extLst>
          </p:cNvPr>
          <p:cNvPicPr>
            <a:picLocks noChangeAspect="1"/>
          </p:cNvPicPr>
          <p:nvPr userDrawn="1"/>
        </p:nvPicPr>
        <p:blipFill>
          <a:blip r:embed="rId3"/>
          <a:stretch>
            <a:fillRect/>
          </a:stretch>
        </p:blipFill>
        <p:spPr>
          <a:xfrm>
            <a:off x="4293289" y="183963"/>
            <a:ext cx="1224000" cy="1092387"/>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transition/>
  <p:hf hdr="0" ftr="0" dt="0"/>
  <p:txStyles>
    <p:titleStyle>
      <a:lvl1pPr algn="ctr" rtl="0" eaLnBrk="0" fontAlgn="base" hangingPunct="0">
        <a:lnSpc>
          <a:spcPct val="80000"/>
        </a:lnSpc>
        <a:spcBef>
          <a:spcPct val="0"/>
        </a:spcBef>
        <a:spcAft>
          <a:spcPct val="0"/>
        </a:spcAft>
        <a:defRPr sz="2800" b="1">
          <a:solidFill>
            <a:srgbClr val="FFFFFF"/>
          </a:solidFill>
          <a:latin typeface="+mj-lt"/>
          <a:ea typeface="ヒラギノ角ゴ Pro W3"/>
          <a:cs typeface="ヒラギノ角ゴ Pro W3"/>
        </a:defRPr>
      </a:lvl1pPr>
      <a:lvl2pPr algn="ctr" rtl="0" eaLnBrk="0" fontAlgn="base" hangingPunct="0">
        <a:lnSpc>
          <a:spcPct val="80000"/>
        </a:lnSpc>
        <a:spcBef>
          <a:spcPct val="0"/>
        </a:spcBef>
        <a:spcAft>
          <a:spcPct val="0"/>
        </a:spcAft>
        <a:defRPr sz="2800" b="1">
          <a:solidFill>
            <a:srgbClr val="FFFFFF"/>
          </a:solidFill>
          <a:latin typeface="Trebuchet MS" charset="0"/>
          <a:ea typeface="ヒラギノ角ゴ Pro W3"/>
          <a:cs typeface="ヒラギノ角ゴ Pro W3"/>
        </a:defRPr>
      </a:lvl2pPr>
      <a:lvl3pPr algn="ctr" rtl="0" eaLnBrk="0" fontAlgn="base" hangingPunct="0">
        <a:lnSpc>
          <a:spcPct val="80000"/>
        </a:lnSpc>
        <a:spcBef>
          <a:spcPct val="0"/>
        </a:spcBef>
        <a:spcAft>
          <a:spcPct val="0"/>
        </a:spcAft>
        <a:defRPr sz="2800" b="1">
          <a:solidFill>
            <a:srgbClr val="FFFFFF"/>
          </a:solidFill>
          <a:latin typeface="Trebuchet MS" charset="0"/>
          <a:ea typeface="ヒラギノ角ゴ Pro W3"/>
          <a:cs typeface="ヒラギノ角ゴ Pro W3"/>
        </a:defRPr>
      </a:lvl3pPr>
      <a:lvl4pPr algn="ctr" rtl="0" eaLnBrk="0" fontAlgn="base" hangingPunct="0">
        <a:lnSpc>
          <a:spcPct val="80000"/>
        </a:lnSpc>
        <a:spcBef>
          <a:spcPct val="0"/>
        </a:spcBef>
        <a:spcAft>
          <a:spcPct val="0"/>
        </a:spcAft>
        <a:defRPr sz="2800" b="1">
          <a:solidFill>
            <a:srgbClr val="FFFFFF"/>
          </a:solidFill>
          <a:latin typeface="Trebuchet MS" charset="0"/>
          <a:ea typeface="ヒラギノ角ゴ Pro W3"/>
          <a:cs typeface="ヒラギノ角ゴ Pro W3"/>
        </a:defRPr>
      </a:lvl4pPr>
      <a:lvl5pPr algn="ctr" rtl="0" eaLnBrk="0" fontAlgn="base" hangingPunct="0">
        <a:lnSpc>
          <a:spcPct val="80000"/>
        </a:lnSpc>
        <a:spcBef>
          <a:spcPct val="0"/>
        </a:spcBef>
        <a:spcAft>
          <a:spcPct val="0"/>
        </a:spcAft>
        <a:defRPr sz="2800" b="1">
          <a:solidFill>
            <a:srgbClr val="FFFFFF"/>
          </a:solidFill>
          <a:latin typeface="Trebuchet MS" charset="0"/>
          <a:ea typeface="ヒラギノ角ゴ Pro W3"/>
          <a:cs typeface="ヒラギノ角ゴ Pro W3"/>
        </a:defRPr>
      </a:lvl5pPr>
      <a:lvl6pPr marL="457170" algn="ctr" rtl="0" fontAlgn="base">
        <a:lnSpc>
          <a:spcPct val="80000"/>
        </a:lnSpc>
        <a:spcBef>
          <a:spcPct val="0"/>
        </a:spcBef>
        <a:spcAft>
          <a:spcPct val="0"/>
        </a:spcAft>
        <a:defRPr sz="2800" b="1">
          <a:solidFill>
            <a:srgbClr val="FFFFFF"/>
          </a:solidFill>
          <a:latin typeface="Trebuchet MS" charset="0"/>
        </a:defRPr>
      </a:lvl6pPr>
      <a:lvl7pPr marL="914340" algn="ctr" rtl="0" fontAlgn="base">
        <a:lnSpc>
          <a:spcPct val="80000"/>
        </a:lnSpc>
        <a:spcBef>
          <a:spcPct val="0"/>
        </a:spcBef>
        <a:spcAft>
          <a:spcPct val="0"/>
        </a:spcAft>
        <a:defRPr sz="2800" b="1">
          <a:solidFill>
            <a:srgbClr val="FFFFFF"/>
          </a:solidFill>
          <a:latin typeface="Trebuchet MS" charset="0"/>
        </a:defRPr>
      </a:lvl7pPr>
      <a:lvl8pPr marL="1371510" algn="ctr" rtl="0" fontAlgn="base">
        <a:lnSpc>
          <a:spcPct val="80000"/>
        </a:lnSpc>
        <a:spcBef>
          <a:spcPct val="0"/>
        </a:spcBef>
        <a:spcAft>
          <a:spcPct val="0"/>
        </a:spcAft>
        <a:defRPr sz="2800" b="1">
          <a:solidFill>
            <a:srgbClr val="FFFFFF"/>
          </a:solidFill>
          <a:latin typeface="Trebuchet MS" charset="0"/>
        </a:defRPr>
      </a:lvl8pPr>
      <a:lvl9pPr marL="1828680" algn="ctr" rtl="0" fontAlgn="base">
        <a:lnSpc>
          <a:spcPct val="80000"/>
        </a:lnSpc>
        <a:spcBef>
          <a:spcPct val="0"/>
        </a:spcBef>
        <a:spcAft>
          <a:spcPct val="0"/>
        </a:spcAft>
        <a:defRPr sz="2800" b="1">
          <a:solidFill>
            <a:srgbClr val="FFFFFF"/>
          </a:solidFill>
          <a:latin typeface="Trebuchet MS" charset="0"/>
        </a:defRPr>
      </a:lvl9pPr>
    </p:titleStyle>
    <p:bodyStyle>
      <a:lvl1pPr marL="354013" indent="-354013" algn="l" rtl="0" eaLnBrk="0" fontAlgn="base" hangingPunct="0">
        <a:spcBef>
          <a:spcPct val="20000"/>
        </a:spcBef>
        <a:spcAft>
          <a:spcPct val="0"/>
        </a:spcAft>
        <a:buClr>
          <a:schemeClr val="folHlink"/>
        </a:buClr>
        <a:buSzPct val="120000"/>
        <a:buFont typeface="Wingdings" pitchFamily="2" charset="2"/>
        <a:buChar char="Ø"/>
        <a:defRPr sz="2400" b="1">
          <a:solidFill>
            <a:srgbClr val="000066"/>
          </a:solidFill>
          <a:latin typeface="+mn-lt"/>
          <a:ea typeface="ヒラギノ角ゴ Pro W3"/>
          <a:cs typeface="ヒラギノ角ゴ Pro W3"/>
        </a:defRPr>
      </a:lvl1pPr>
      <a:lvl2pPr marL="723900" indent="-188913" algn="l" rtl="0" eaLnBrk="0" fontAlgn="base" hangingPunct="0">
        <a:spcBef>
          <a:spcPct val="20000"/>
        </a:spcBef>
        <a:spcAft>
          <a:spcPct val="0"/>
        </a:spcAft>
        <a:buClr>
          <a:srgbClr val="666699"/>
        </a:buClr>
        <a:buSzPct val="90000"/>
        <a:buChar char="•"/>
        <a:defRPr b="1">
          <a:solidFill>
            <a:srgbClr val="666699"/>
          </a:solidFill>
          <a:latin typeface="+mn-lt"/>
          <a:ea typeface="ヒラギノ角ゴ Pro W3" charset="-128"/>
          <a:cs typeface="ヒラギノ角ゴ Pro W3"/>
        </a:defRPr>
      </a:lvl2pPr>
      <a:lvl3pPr marL="1093788" indent="-188913" algn="l" rtl="0" eaLnBrk="0" fontAlgn="base" hangingPunct="0">
        <a:spcBef>
          <a:spcPct val="20000"/>
        </a:spcBef>
        <a:spcAft>
          <a:spcPct val="0"/>
        </a:spcAft>
        <a:buChar char="–"/>
        <a:defRPr sz="1600">
          <a:solidFill>
            <a:schemeClr val="tx1"/>
          </a:solidFill>
          <a:latin typeface="+mn-lt"/>
          <a:ea typeface="ヒラギノ角ゴ Pro W3" charset="-128"/>
          <a:cs typeface="ヒラギノ角ゴ Pro W3"/>
        </a:defRPr>
      </a:lvl3pPr>
      <a:lvl4pPr marL="1463675" indent="-188913" algn="l" rtl="0" eaLnBrk="0" fontAlgn="base" hangingPunct="0">
        <a:spcBef>
          <a:spcPct val="20000"/>
        </a:spcBef>
        <a:spcAft>
          <a:spcPct val="0"/>
        </a:spcAft>
        <a:buSzPct val="120000"/>
        <a:buChar char="•"/>
        <a:defRPr>
          <a:solidFill>
            <a:schemeClr val="tx1"/>
          </a:solidFill>
          <a:latin typeface="+mn-lt"/>
          <a:ea typeface="ヒラギノ角ゴ Pro W3" charset="-128"/>
          <a:cs typeface="ヒラギノ角ゴ Pro W3"/>
        </a:defRPr>
      </a:lvl4pPr>
      <a:lvl5pPr marL="1833563" indent="-188913" algn="l" rtl="0" eaLnBrk="0" fontAlgn="base" hangingPunct="0">
        <a:spcBef>
          <a:spcPct val="20000"/>
        </a:spcBef>
        <a:spcAft>
          <a:spcPct val="0"/>
        </a:spcAft>
        <a:buFont typeface="Webdings" pitchFamily="18" charset="2"/>
        <a:buChar char="4"/>
        <a:defRPr sz="1600">
          <a:solidFill>
            <a:schemeClr val="tx1"/>
          </a:solidFill>
          <a:latin typeface="+mn-lt"/>
          <a:ea typeface="ヒラギノ角ゴ Pro W3" charset="-128"/>
          <a:cs typeface="ヒラギノ角ゴ Pro W3"/>
        </a:defRPr>
      </a:lvl5pPr>
      <a:lvl6pPr marL="2292200" indent="-190488" algn="l" rtl="0" fontAlgn="base">
        <a:spcBef>
          <a:spcPct val="20000"/>
        </a:spcBef>
        <a:spcAft>
          <a:spcPct val="0"/>
        </a:spcAft>
        <a:buFont typeface="Webdings" charset="2"/>
        <a:buChar char="4"/>
        <a:defRPr sz="1600">
          <a:solidFill>
            <a:schemeClr val="tx1"/>
          </a:solidFill>
          <a:latin typeface="+mn-lt"/>
          <a:ea typeface="ヒラギノ角ゴ Pro W3" charset="-128"/>
        </a:defRPr>
      </a:lvl6pPr>
      <a:lvl7pPr marL="2749370" indent="-190488" algn="l" rtl="0" fontAlgn="base">
        <a:spcBef>
          <a:spcPct val="20000"/>
        </a:spcBef>
        <a:spcAft>
          <a:spcPct val="0"/>
        </a:spcAft>
        <a:buFont typeface="Webdings" charset="2"/>
        <a:buChar char="4"/>
        <a:defRPr sz="1600">
          <a:solidFill>
            <a:schemeClr val="tx1"/>
          </a:solidFill>
          <a:latin typeface="+mn-lt"/>
          <a:ea typeface="ヒラギノ角ゴ Pro W3" charset="-128"/>
        </a:defRPr>
      </a:lvl7pPr>
      <a:lvl8pPr marL="3206540" indent="-190488" algn="l" rtl="0" fontAlgn="base">
        <a:spcBef>
          <a:spcPct val="20000"/>
        </a:spcBef>
        <a:spcAft>
          <a:spcPct val="0"/>
        </a:spcAft>
        <a:buFont typeface="Webdings" charset="2"/>
        <a:buChar char="4"/>
        <a:defRPr sz="1600">
          <a:solidFill>
            <a:schemeClr val="tx1"/>
          </a:solidFill>
          <a:latin typeface="+mn-lt"/>
          <a:ea typeface="ヒラギノ角ゴ Pro W3" charset="-128"/>
        </a:defRPr>
      </a:lvl8pPr>
      <a:lvl9pPr marL="3663710" indent="-190488" algn="l" rtl="0" fontAlgn="base">
        <a:spcBef>
          <a:spcPct val="20000"/>
        </a:spcBef>
        <a:spcAft>
          <a:spcPct val="0"/>
        </a:spcAft>
        <a:buFont typeface="Webdings" charset="2"/>
        <a:buChar char="4"/>
        <a:defRPr sz="1600">
          <a:solidFill>
            <a:schemeClr val="tx1"/>
          </a:solidFill>
          <a:latin typeface="+mn-lt"/>
          <a:ea typeface="ヒラギノ角ゴ Pro W3" charset="-128"/>
        </a:defRPr>
      </a:lvl9pPr>
    </p:bodyStyle>
    <p:otherStyle>
      <a:defPPr>
        <a:defRPr lang="fr-FR"/>
      </a:defPPr>
      <a:lvl1pPr marL="0" algn="l" defTabSz="457170" rtl="0" eaLnBrk="1" latinLnBrk="0" hangingPunct="1">
        <a:defRPr sz="1800" kern="1200">
          <a:solidFill>
            <a:schemeClr val="tx1"/>
          </a:solidFill>
          <a:latin typeface="+mn-lt"/>
          <a:ea typeface="+mn-ea"/>
          <a:cs typeface="+mn-cs"/>
        </a:defRPr>
      </a:lvl1pPr>
      <a:lvl2pPr marL="457170" algn="l" defTabSz="457170" rtl="0" eaLnBrk="1" latinLnBrk="0" hangingPunct="1">
        <a:defRPr sz="1800" kern="1200">
          <a:solidFill>
            <a:schemeClr val="tx1"/>
          </a:solidFill>
          <a:latin typeface="+mn-lt"/>
          <a:ea typeface="+mn-ea"/>
          <a:cs typeface="+mn-cs"/>
        </a:defRPr>
      </a:lvl2pPr>
      <a:lvl3pPr marL="914340" algn="l" defTabSz="457170" rtl="0" eaLnBrk="1" latinLnBrk="0" hangingPunct="1">
        <a:defRPr sz="1800" kern="1200">
          <a:solidFill>
            <a:schemeClr val="tx1"/>
          </a:solidFill>
          <a:latin typeface="+mn-lt"/>
          <a:ea typeface="+mn-ea"/>
          <a:cs typeface="+mn-cs"/>
        </a:defRPr>
      </a:lvl3pPr>
      <a:lvl4pPr marL="1371510" algn="l" defTabSz="457170" rtl="0" eaLnBrk="1" latinLnBrk="0" hangingPunct="1">
        <a:defRPr sz="1800" kern="1200">
          <a:solidFill>
            <a:schemeClr val="tx1"/>
          </a:solidFill>
          <a:latin typeface="+mn-lt"/>
          <a:ea typeface="+mn-ea"/>
          <a:cs typeface="+mn-cs"/>
        </a:defRPr>
      </a:lvl4pPr>
      <a:lvl5pPr marL="1828680" algn="l" defTabSz="457170" rtl="0" eaLnBrk="1" latinLnBrk="0" hangingPunct="1">
        <a:defRPr sz="1800" kern="1200">
          <a:solidFill>
            <a:schemeClr val="tx1"/>
          </a:solidFill>
          <a:latin typeface="+mn-lt"/>
          <a:ea typeface="+mn-ea"/>
          <a:cs typeface="+mn-cs"/>
        </a:defRPr>
      </a:lvl5pPr>
      <a:lvl6pPr marL="2285850" algn="l" defTabSz="457170" rtl="0" eaLnBrk="1" latinLnBrk="0" hangingPunct="1">
        <a:defRPr sz="1800" kern="1200">
          <a:solidFill>
            <a:schemeClr val="tx1"/>
          </a:solidFill>
          <a:latin typeface="+mn-lt"/>
          <a:ea typeface="+mn-ea"/>
          <a:cs typeface="+mn-cs"/>
        </a:defRPr>
      </a:lvl6pPr>
      <a:lvl7pPr marL="2743020" algn="l" defTabSz="457170" rtl="0" eaLnBrk="1" latinLnBrk="0" hangingPunct="1">
        <a:defRPr sz="1800" kern="1200">
          <a:solidFill>
            <a:schemeClr val="tx1"/>
          </a:solidFill>
          <a:latin typeface="+mn-lt"/>
          <a:ea typeface="+mn-ea"/>
          <a:cs typeface="+mn-cs"/>
        </a:defRPr>
      </a:lvl7pPr>
      <a:lvl8pPr marL="3200190" algn="l" defTabSz="457170" rtl="0" eaLnBrk="1" latinLnBrk="0" hangingPunct="1">
        <a:defRPr sz="1800" kern="1200">
          <a:solidFill>
            <a:schemeClr val="tx1"/>
          </a:solidFill>
          <a:latin typeface="+mn-lt"/>
          <a:ea typeface="+mn-ea"/>
          <a:cs typeface="+mn-cs"/>
        </a:defRPr>
      </a:lvl8pPr>
      <a:lvl9pPr marL="3657360" algn="l" defTabSz="45717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5"/>
          <p:cNvSpPr>
            <a:spLocks noChangeArrowheads="1"/>
          </p:cNvSpPr>
          <p:nvPr userDrawn="1"/>
        </p:nvSpPr>
        <p:spPr bwMode="auto">
          <a:xfrm>
            <a:off x="0" y="0"/>
            <a:ext cx="9906000" cy="685800"/>
          </a:xfrm>
          <a:prstGeom prst="rect">
            <a:avLst/>
          </a:prstGeom>
          <a:solidFill>
            <a:srgbClr val="1D09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a:defRPr sz="3200" b="1">
                <a:solidFill>
                  <a:schemeClr val="tx1"/>
                </a:solidFill>
                <a:latin typeface="Trebuchet MS" pitchFamily="34" charset="0"/>
                <a:ea typeface="ヒラギノ角ゴ Pro W3"/>
                <a:cs typeface="ヒラギノ角ゴ Pro W3"/>
              </a:defRPr>
            </a:lvl1pPr>
            <a:lvl2pPr marL="742950" indent="-285750">
              <a:defRPr sz="3200" b="1">
                <a:solidFill>
                  <a:schemeClr val="tx1"/>
                </a:solidFill>
                <a:latin typeface="Trebuchet MS" pitchFamily="34" charset="0"/>
                <a:ea typeface="ヒラギノ角ゴ Pro W3"/>
                <a:cs typeface="ヒラギノ角ゴ Pro W3"/>
              </a:defRPr>
            </a:lvl2pPr>
            <a:lvl3pPr marL="1143000" indent="-228600">
              <a:defRPr sz="3200" b="1">
                <a:solidFill>
                  <a:schemeClr val="tx1"/>
                </a:solidFill>
                <a:latin typeface="Trebuchet MS" pitchFamily="34" charset="0"/>
                <a:ea typeface="ヒラギノ角ゴ Pro W3"/>
                <a:cs typeface="ヒラギノ角ゴ Pro W3"/>
              </a:defRPr>
            </a:lvl3pPr>
            <a:lvl4pPr marL="1600200" indent="-228600">
              <a:defRPr sz="3200" b="1">
                <a:solidFill>
                  <a:schemeClr val="tx1"/>
                </a:solidFill>
                <a:latin typeface="Trebuchet MS" pitchFamily="34" charset="0"/>
                <a:ea typeface="ヒラギノ角ゴ Pro W3"/>
                <a:cs typeface="ヒラギノ角ゴ Pro W3"/>
              </a:defRPr>
            </a:lvl4pPr>
            <a:lvl5pPr marL="2057400" indent="-228600">
              <a:defRPr sz="3200" b="1">
                <a:solidFill>
                  <a:schemeClr val="tx1"/>
                </a:solidFill>
                <a:latin typeface="Trebuchet MS" pitchFamily="34" charset="0"/>
                <a:ea typeface="ヒラギノ角ゴ Pro W3"/>
                <a:cs typeface="ヒラギノ角ゴ Pro W3"/>
              </a:defRPr>
            </a:lvl5pPr>
            <a:lvl6pPr marL="25146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29718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34290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38862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pPr eaLnBrk="1" hangingPunct="1">
              <a:lnSpc>
                <a:spcPct val="80000"/>
              </a:lnSpc>
              <a:defRPr/>
            </a:pPr>
            <a:endParaRPr lang="fr-FR" altLang="fr-FR" sz="2800">
              <a:solidFill>
                <a:srgbClr val="FFFFFF"/>
              </a:solidFill>
            </a:endParaRPr>
          </a:p>
        </p:txBody>
      </p:sp>
      <p:sp>
        <p:nvSpPr>
          <p:cNvPr id="2051" name="Rectangle 3"/>
          <p:cNvSpPr>
            <a:spLocks noGrp="1" noChangeArrowheads="1"/>
          </p:cNvSpPr>
          <p:nvPr>
            <p:ph type="body" idx="1"/>
          </p:nvPr>
        </p:nvSpPr>
        <p:spPr bwMode="auto">
          <a:xfrm>
            <a:off x="488950" y="836613"/>
            <a:ext cx="8915400" cy="568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t" anchorCtr="0" compatLnSpc="1">
            <a:prstTxWarp prst="textNoShape">
              <a:avLst/>
            </a:prstTxWarp>
          </a:bodyPr>
          <a:lstStyle/>
          <a:p>
            <a:pPr lvl="0"/>
            <a:r>
              <a:rPr lang="en-GB" altLang="fr-FR" dirty="0"/>
              <a:t>Click to edit Master text styles</a:t>
            </a:r>
          </a:p>
          <a:p>
            <a:pPr lvl="1"/>
            <a:r>
              <a:rPr lang="en-GB" altLang="fr-FR" dirty="0"/>
              <a:t>Second level</a:t>
            </a:r>
          </a:p>
          <a:p>
            <a:pPr lvl="2"/>
            <a:r>
              <a:rPr lang="en-GB" altLang="fr-FR" dirty="0"/>
              <a:t>Third level</a:t>
            </a:r>
          </a:p>
          <a:p>
            <a:pPr lvl="3"/>
            <a:r>
              <a:rPr lang="en-GB" altLang="fr-FR" dirty="0"/>
              <a:t>Fourth level</a:t>
            </a:r>
          </a:p>
        </p:txBody>
      </p:sp>
      <p:sp>
        <p:nvSpPr>
          <p:cNvPr id="2052" name="Rectangle 5"/>
          <p:cNvSpPr>
            <a:spLocks noChangeArrowheads="1"/>
          </p:cNvSpPr>
          <p:nvPr userDrawn="1"/>
        </p:nvSpPr>
        <p:spPr bwMode="auto">
          <a:xfrm>
            <a:off x="0" y="6669088"/>
            <a:ext cx="9906000" cy="188912"/>
          </a:xfrm>
          <a:prstGeom prst="rect">
            <a:avLst/>
          </a:prstGeom>
          <a:solidFill>
            <a:srgbClr val="1D097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4" tIns="45717" rIns="91434" bIns="45717"/>
          <a:lstStyle>
            <a:lvl1pPr>
              <a:defRPr sz="3200" b="1">
                <a:solidFill>
                  <a:schemeClr val="tx1"/>
                </a:solidFill>
                <a:latin typeface="Trebuchet MS" pitchFamily="34" charset="0"/>
                <a:ea typeface="ヒラギノ角ゴ Pro W3"/>
                <a:cs typeface="ヒラギノ角ゴ Pro W3"/>
              </a:defRPr>
            </a:lvl1pPr>
            <a:lvl2pPr marL="742950" indent="-285750">
              <a:defRPr sz="3200" b="1">
                <a:solidFill>
                  <a:schemeClr val="tx1"/>
                </a:solidFill>
                <a:latin typeface="Trebuchet MS" pitchFamily="34" charset="0"/>
                <a:ea typeface="ヒラギノ角ゴ Pro W3"/>
                <a:cs typeface="ヒラギノ角ゴ Pro W3"/>
              </a:defRPr>
            </a:lvl2pPr>
            <a:lvl3pPr marL="1143000" indent="-228600">
              <a:defRPr sz="3200" b="1">
                <a:solidFill>
                  <a:schemeClr val="tx1"/>
                </a:solidFill>
                <a:latin typeface="Trebuchet MS" pitchFamily="34" charset="0"/>
                <a:ea typeface="ヒラギノ角ゴ Pro W3"/>
                <a:cs typeface="ヒラギノ角ゴ Pro W3"/>
              </a:defRPr>
            </a:lvl3pPr>
            <a:lvl4pPr marL="1600200" indent="-228600">
              <a:defRPr sz="3200" b="1">
                <a:solidFill>
                  <a:schemeClr val="tx1"/>
                </a:solidFill>
                <a:latin typeface="Trebuchet MS" pitchFamily="34" charset="0"/>
                <a:ea typeface="ヒラギノ角ゴ Pro W3"/>
                <a:cs typeface="ヒラギノ角ゴ Pro W3"/>
              </a:defRPr>
            </a:lvl4pPr>
            <a:lvl5pPr marL="2057400" indent="-228600">
              <a:defRPr sz="3200" b="1">
                <a:solidFill>
                  <a:schemeClr val="tx1"/>
                </a:solidFill>
                <a:latin typeface="Trebuchet MS" pitchFamily="34" charset="0"/>
                <a:ea typeface="ヒラギノ角ゴ Pro W3"/>
                <a:cs typeface="ヒラギノ角ゴ Pro W3"/>
              </a:defRPr>
            </a:lvl5pPr>
            <a:lvl6pPr marL="25146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29718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34290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38862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pPr eaLnBrk="1" hangingPunct="1">
              <a:lnSpc>
                <a:spcPct val="80000"/>
              </a:lnSpc>
              <a:defRPr/>
            </a:pPr>
            <a:endParaRPr lang="fr-FR" altLang="fr-FR" sz="2800">
              <a:solidFill>
                <a:srgbClr val="FFFFFF"/>
              </a:solidFill>
            </a:endParaRPr>
          </a:p>
        </p:txBody>
      </p:sp>
      <p:sp>
        <p:nvSpPr>
          <p:cNvPr id="2053" name="Text Box 11"/>
          <p:cNvSpPr txBox="1">
            <a:spLocks noChangeArrowheads="1"/>
          </p:cNvSpPr>
          <p:nvPr userDrawn="1"/>
        </p:nvSpPr>
        <p:spPr bwMode="auto">
          <a:xfrm>
            <a:off x="415925" y="0"/>
            <a:ext cx="9074150" cy="584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4" tIns="45717" rIns="91434" bIns="45717">
            <a:spAutoFit/>
          </a:bodyPr>
          <a:lstStyle>
            <a:lvl1pPr>
              <a:defRPr sz="3200" b="1">
                <a:solidFill>
                  <a:schemeClr val="tx1"/>
                </a:solidFill>
                <a:latin typeface="Trebuchet MS" pitchFamily="34" charset="0"/>
                <a:ea typeface="ヒラギノ角ゴ Pro W3"/>
                <a:cs typeface="ヒラギノ角ゴ Pro W3"/>
              </a:defRPr>
            </a:lvl1pPr>
            <a:lvl2pPr marL="742950" indent="-285750">
              <a:defRPr sz="3200" b="1">
                <a:solidFill>
                  <a:schemeClr val="tx1"/>
                </a:solidFill>
                <a:latin typeface="Trebuchet MS" pitchFamily="34" charset="0"/>
                <a:ea typeface="ヒラギノ角ゴ Pro W3"/>
                <a:cs typeface="ヒラギノ角ゴ Pro W3"/>
              </a:defRPr>
            </a:lvl2pPr>
            <a:lvl3pPr marL="1143000" indent="-228600">
              <a:defRPr sz="3200" b="1">
                <a:solidFill>
                  <a:schemeClr val="tx1"/>
                </a:solidFill>
                <a:latin typeface="Trebuchet MS" pitchFamily="34" charset="0"/>
                <a:ea typeface="ヒラギノ角ゴ Pro W3"/>
                <a:cs typeface="ヒラギノ角ゴ Pro W3"/>
              </a:defRPr>
            </a:lvl3pPr>
            <a:lvl4pPr marL="1600200" indent="-228600">
              <a:defRPr sz="3200" b="1">
                <a:solidFill>
                  <a:schemeClr val="tx1"/>
                </a:solidFill>
                <a:latin typeface="Trebuchet MS" pitchFamily="34" charset="0"/>
                <a:ea typeface="ヒラギノ角ゴ Pro W3"/>
                <a:cs typeface="ヒラギノ角ゴ Pro W3"/>
              </a:defRPr>
            </a:lvl4pPr>
            <a:lvl5pPr marL="2057400" indent="-228600">
              <a:defRPr sz="3200" b="1">
                <a:solidFill>
                  <a:schemeClr val="tx1"/>
                </a:solidFill>
                <a:latin typeface="Trebuchet MS" pitchFamily="34" charset="0"/>
                <a:ea typeface="ヒラギノ角ゴ Pro W3"/>
                <a:cs typeface="ヒラギノ角ゴ Pro W3"/>
              </a:defRPr>
            </a:lvl5pPr>
            <a:lvl6pPr marL="25146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29718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34290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38862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pPr>
              <a:spcBef>
                <a:spcPct val="50000"/>
              </a:spcBef>
              <a:defRPr/>
            </a:pPr>
            <a:r>
              <a:rPr lang="fr-FR">
                <a:solidFill>
                  <a:schemeClr val="bg1"/>
                </a:solidFill>
              </a:rPr>
              <a:t> </a:t>
            </a:r>
          </a:p>
        </p:txBody>
      </p:sp>
      <p:sp>
        <p:nvSpPr>
          <p:cNvPr id="2054" name="Text Box 12"/>
          <p:cNvSpPr txBox="1">
            <a:spLocks noChangeArrowheads="1"/>
          </p:cNvSpPr>
          <p:nvPr userDrawn="1"/>
        </p:nvSpPr>
        <p:spPr bwMode="auto">
          <a:xfrm>
            <a:off x="200025" y="188913"/>
            <a:ext cx="9505950" cy="584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4" tIns="45717" rIns="91434" bIns="45717">
            <a:spAutoFit/>
          </a:bodyPr>
          <a:lstStyle>
            <a:lvl1pPr>
              <a:defRPr sz="3200" b="1">
                <a:solidFill>
                  <a:schemeClr val="tx1"/>
                </a:solidFill>
                <a:latin typeface="Trebuchet MS" pitchFamily="34" charset="0"/>
                <a:ea typeface="ヒラギノ角ゴ Pro W3"/>
                <a:cs typeface="ヒラギノ角ゴ Pro W3"/>
              </a:defRPr>
            </a:lvl1pPr>
            <a:lvl2pPr marL="742950" indent="-285750">
              <a:defRPr sz="3200" b="1">
                <a:solidFill>
                  <a:schemeClr val="tx1"/>
                </a:solidFill>
                <a:latin typeface="Trebuchet MS" pitchFamily="34" charset="0"/>
                <a:ea typeface="ヒラギノ角ゴ Pro W3"/>
                <a:cs typeface="ヒラギノ角ゴ Pro W3"/>
              </a:defRPr>
            </a:lvl2pPr>
            <a:lvl3pPr marL="1143000" indent="-228600">
              <a:defRPr sz="3200" b="1">
                <a:solidFill>
                  <a:schemeClr val="tx1"/>
                </a:solidFill>
                <a:latin typeface="Trebuchet MS" pitchFamily="34" charset="0"/>
                <a:ea typeface="ヒラギノ角ゴ Pro W3"/>
                <a:cs typeface="ヒラギノ角ゴ Pro W3"/>
              </a:defRPr>
            </a:lvl3pPr>
            <a:lvl4pPr marL="1600200" indent="-228600">
              <a:defRPr sz="3200" b="1">
                <a:solidFill>
                  <a:schemeClr val="tx1"/>
                </a:solidFill>
                <a:latin typeface="Trebuchet MS" pitchFamily="34" charset="0"/>
                <a:ea typeface="ヒラギノ角ゴ Pro W3"/>
                <a:cs typeface="ヒラギノ角ゴ Pro W3"/>
              </a:defRPr>
            </a:lvl4pPr>
            <a:lvl5pPr marL="2057400" indent="-228600">
              <a:defRPr sz="3200" b="1">
                <a:solidFill>
                  <a:schemeClr val="tx1"/>
                </a:solidFill>
                <a:latin typeface="Trebuchet MS" pitchFamily="34" charset="0"/>
                <a:ea typeface="ヒラギノ角ゴ Pro W3"/>
                <a:cs typeface="ヒラギノ角ゴ Pro W3"/>
              </a:defRPr>
            </a:lvl5pPr>
            <a:lvl6pPr marL="25146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29718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34290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38862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pPr>
              <a:spcBef>
                <a:spcPct val="50000"/>
              </a:spcBef>
              <a:defRPr/>
            </a:pPr>
            <a:endParaRPr lang="fr-FR"/>
          </a:p>
        </p:txBody>
      </p:sp>
      <p:sp>
        <p:nvSpPr>
          <p:cNvPr id="2055" name="Text Box 13"/>
          <p:cNvSpPr txBox="1">
            <a:spLocks noChangeArrowheads="1"/>
          </p:cNvSpPr>
          <p:nvPr userDrawn="1"/>
        </p:nvSpPr>
        <p:spPr bwMode="auto">
          <a:xfrm>
            <a:off x="9345613" y="6609159"/>
            <a:ext cx="503237"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4" tIns="45717" rIns="91434" bIns="45717">
            <a:spAutoFit/>
          </a:bodyPr>
          <a:lstStyle>
            <a:lvl1pPr>
              <a:defRPr sz="3200" b="1">
                <a:solidFill>
                  <a:schemeClr val="tx1"/>
                </a:solidFill>
                <a:latin typeface="Trebuchet MS" pitchFamily="34" charset="0"/>
                <a:ea typeface="ヒラギノ角ゴ Pro W3"/>
                <a:cs typeface="ヒラギノ角ゴ Pro W3"/>
              </a:defRPr>
            </a:lvl1pPr>
            <a:lvl2pPr marL="742950" indent="-285750">
              <a:defRPr sz="3200" b="1">
                <a:solidFill>
                  <a:schemeClr val="tx1"/>
                </a:solidFill>
                <a:latin typeface="Trebuchet MS" pitchFamily="34" charset="0"/>
                <a:ea typeface="ヒラギノ角ゴ Pro W3"/>
                <a:cs typeface="ヒラギノ角ゴ Pro W3"/>
              </a:defRPr>
            </a:lvl2pPr>
            <a:lvl3pPr marL="1143000" indent="-228600">
              <a:defRPr sz="3200" b="1">
                <a:solidFill>
                  <a:schemeClr val="tx1"/>
                </a:solidFill>
                <a:latin typeface="Trebuchet MS" pitchFamily="34" charset="0"/>
                <a:ea typeface="ヒラギノ角ゴ Pro W3"/>
                <a:cs typeface="ヒラギノ角ゴ Pro W3"/>
              </a:defRPr>
            </a:lvl3pPr>
            <a:lvl4pPr marL="1600200" indent="-228600">
              <a:defRPr sz="3200" b="1">
                <a:solidFill>
                  <a:schemeClr val="tx1"/>
                </a:solidFill>
                <a:latin typeface="Trebuchet MS" pitchFamily="34" charset="0"/>
                <a:ea typeface="ヒラギノ角ゴ Pro W3"/>
                <a:cs typeface="ヒラギノ角ゴ Pro W3"/>
              </a:defRPr>
            </a:lvl4pPr>
            <a:lvl5pPr marL="2057400" indent="-228600">
              <a:defRPr sz="3200" b="1">
                <a:solidFill>
                  <a:schemeClr val="tx1"/>
                </a:solidFill>
                <a:latin typeface="Trebuchet MS" pitchFamily="34" charset="0"/>
                <a:ea typeface="ヒラギノ角ゴ Pro W3"/>
                <a:cs typeface="ヒラギノ角ゴ Pro W3"/>
              </a:defRPr>
            </a:lvl5pPr>
            <a:lvl6pPr marL="25146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29718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34290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3886200" indent="-228600" algn="ctr"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pPr>
              <a:spcBef>
                <a:spcPct val="50000"/>
              </a:spcBef>
              <a:defRPr/>
            </a:pPr>
            <a:fld id="{077C54BF-FEE0-4ADE-845E-B8E011F77DC1}" type="slidenum">
              <a:rPr lang="fr-FR" sz="1200" u="none" smtClean="0">
                <a:solidFill>
                  <a:schemeClr val="bg1"/>
                </a:solidFill>
              </a:rPr>
              <a:pPr>
                <a:spcBef>
                  <a:spcPct val="50000"/>
                </a:spcBef>
                <a:defRPr/>
              </a:pPr>
              <a:t>‹N°›</a:t>
            </a:fld>
            <a:endParaRPr lang="fr-FR" sz="1200" u="none" dirty="0">
              <a:solidFill>
                <a:schemeClr val="bg1"/>
              </a:solidFill>
            </a:endParaRPr>
          </a:p>
        </p:txBody>
      </p:sp>
      <p:sp>
        <p:nvSpPr>
          <p:cNvPr id="2" name="ZoneTexte 1"/>
          <p:cNvSpPr txBox="1"/>
          <p:nvPr userDrawn="1"/>
        </p:nvSpPr>
        <p:spPr>
          <a:xfrm>
            <a:off x="-15553" y="6608385"/>
            <a:ext cx="9361165" cy="276999"/>
          </a:xfrm>
          <a:prstGeom prst="rect">
            <a:avLst/>
          </a:prstGeom>
          <a:noFill/>
        </p:spPr>
        <p:txBody>
          <a:bodyPr wrap="square" rtlCol="0">
            <a:spAutoFit/>
          </a:bodyPr>
          <a:lstStyle/>
          <a:p>
            <a:pPr algn="l"/>
            <a:r>
              <a:rPr lang="fr-FR" sz="1200" dirty="0">
                <a:solidFill>
                  <a:schemeClr val="bg1"/>
                </a:solidFill>
                <a:latin typeface="Calibri" pitchFamily="34" charset="0"/>
                <a:ea typeface="Verdana" pitchFamily="34" charset="0"/>
                <a:cs typeface="Calibri" pitchFamily="34" charset="0"/>
              </a:rPr>
              <a:t>Journée de la certification du 19/11/2024 – Monteur qualifié d’équipements industriels</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defRPr sz="2000">
          <a:solidFill>
            <a:schemeClr val="tx1"/>
          </a:solidFill>
          <a:latin typeface="OpenSymbol" pitchFamily="2" charset="0"/>
        </a:defRPr>
      </a:lvl5pPr>
      <a:lvl6pPr marL="2514436" indent="-228585" algn="l" rtl="0" fontAlgn="base">
        <a:spcBef>
          <a:spcPct val="20000"/>
        </a:spcBef>
        <a:spcAft>
          <a:spcPct val="0"/>
        </a:spcAft>
        <a:defRPr sz="2000">
          <a:solidFill>
            <a:schemeClr val="tx1"/>
          </a:solidFill>
          <a:latin typeface="OpenSymbol" pitchFamily="2" charset="0"/>
        </a:defRPr>
      </a:lvl6pPr>
      <a:lvl7pPr marL="2971606" indent="-228585" algn="l" rtl="0" fontAlgn="base">
        <a:spcBef>
          <a:spcPct val="20000"/>
        </a:spcBef>
        <a:spcAft>
          <a:spcPct val="0"/>
        </a:spcAft>
        <a:defRPr sz="2000">
          <a:solidFill>
            <a:schemeClr val="tx1"/>
          </a:solidFill>
          <a:latin typeface="OpenSymbol" pitchFamily="2" charset="0"/>
        </a:defRPr>
      </a:lvl7pPr>
      <a:lvl8pPr marL="3428776" indent="-228585" algn="l" rtl="0" fontAlgn="base">
        <a:spcBef>
          <a:spcPct val="20000"/>
        </a:spcBef>
        <a:spcAft>
          <a:spcPct val="0"/>
        </a:spcAft>
        <a:defRPr sz="2000">
          <a:solidFill>
            <a:schemeClr val="tx1"/>
          </a:solidFill>
          <a:latin typeface="OpenSymbol" pitchFamily="2" charset="0"/>
        </a:defRPr>
      </a:lvl8pPr>
      <a:lvl9pPr marL="3885946" indent="-228585" algn="l" rtl="0" fontAlgn="base">
        <a:spcBef>
          <a:spcPct val="20000"/>
        </a:spcBef>
        <a:spcAft>
          <a:spcPct val="0"/>
        </a:spcAft>
        <a:defRPr sz="2000">
          <a:solidFill>
            <a:schemeClr val="tx1"/>
          </a:solidFill>
          <a:latin typeface="OpenSymbol" pitchFamily="2" charset="0"/>
        </a:defRPr>
      </a:lvl9pPr>
    </p:bodyStyle>
    <p:otherStyle>
      <a:defPPr>
        <a:defRPr lang="fr-FR"/>
      </a:defPPr>
      <a:lvl1pPr marL="0" algn="l" defTabSz="914340" rtl="0" eaLnBrk="1" latinLnBrk="0" hangingPunct="1">
        <a:defRPr sz="1800" kern="1200">
          <a:solidFill>
            <a:schemeClr val="tx1"/>
          </a:solidFill>
          <a:latin typeface="+mn-lt"/>
          <a:ea typeface="+mn-ea"/>
          <a:cs typeface="+mn-cs"/>
        </a:defRPr>
      </a:lvl1pPr>
      <a:lvl2pPr marL="457170" algn="l" defTabSz="914340" rtl="0" eaLnBrk="1" latinLnBrk="0" hangingPunct="1">
        <a:defRPr sz="1800" kern="1200">
          <a:solidFill>
            <a:schemeClr val="tx1"/>
          </a:solidFill>
          <a:latin typeface="+mn-lt"/>
          <a:ea typeface="+mn-ea"/>
          <a:cs typeface="+mn-cs"/>
        </a:defRPr>
      </a:lvl2pPr>
      <a:lvl3pPr marL="914340" algn="l" defTabSz="914340" rtl="0" eaLnBrk="1" latinLnBrk="0" hangingPunct="1">
        <a:defRPr sz="1800" kern="1200">
          <a:solidFill>
            <a:schemeClr val="tx1"/>
          </a:solidFill>
          <a:latin typeface="+mn-lt"/>
          <a:ea typeface="+mn-ea"/>
          <a:cs typeface="+mn-cs"/>
        </a:defRPr>
      </a:lvl3pPr>
      <a:lvl4pPr marL="1371510" algn="l" defTabSz="914340" rtl="0" eaLnBrk="1" latinLnBrk="0" hangingPunct="1">
        <a:defRPr sz="1800" kern="1200">
          <a:solidFill>
            <a:schemeClr val="tx1"/>
          </a:solidFill>
          <a:latin typeface="+mn-lt"/>
          <a:ea typeface="+mn-ea"/>
          <a:cs typeface="+mn-cs"/>
        </a:defRPr>
      </a:lvl4pPr>
      <a:lvl5pPr marL="1828680" algn="l" defTabSz="914340" rtl="0" eaLnBrk="1" latinLnBrk="0" hangingPunct="1">
        <a:defRPr sz="1800" kern="1200">
          <a:solidFill>
            <a:schemeClr val="tx1"/>
          </a:solidFill>
          <a:latin typeface="+mn-lt"/>
          <a:ea typeface="+mn-ea"/>
          <a:cs typeface="+mn-cs"/>
        </a:defRPr>
      </a:lvl5pPr>
      <a:lvl6pPr marL="2285850" algn="l" defTabSz="914340" rtl="0" eaLnBrk="1" latinLnBrk="0" hangingPunct="1">
        <a:defRPr sz="1800" kern="1200">
          <a:solidFill>
            <a:schemeClr val="tx1"/>
          </a:solidFill>
          <a:latin typeface="+mn-lt"/>
          <a:ea typeface="+mn-ea"/>
          <a:cs typeface="+mn-cs"/>
        </a:defRPr>
      </a:lvl6pPr>
      <a:lvl7pPr marL="2743020" algn="l" defTabSz="914340" rtl="0" eaLnBrk="1" latinLnBrk="0" hangingPunct="1">
        <a:defRPr sz="1800" kern="1200">
          <a:solidFill>
            <a:schemeClr val="tx1"/>
          </a:solidFill>
          <a:latin typeface="+mn-lt"/>
          <a:ea typeface="+mn-ea"/>
          <a:cs typeface="+mn-cs"/>
        </a:defRPr>
      </a:lvl7pPr>
      <a:lvl8pPr marL="3200190" algn="l" defTabSz="914340" rtl="0" eaLnBrk="1" latinLnBrk="0" hangingPunct="1">
        <a:defRPr sz="1800" kern="1200">
          <a:solidFill>
            <a:schemeClr val="tx1"/>
          </a:solidFill>
          <a:latin typeface="+mn-lt"/>
          <a:ea typeface="+mn-ea"/>
          <a:cs typeface="+mn-cs"/>
        </a:defRPr>
      </a:lvl8pPr>
      <a:lvl9pPr marL="3657360" algn="l" defTabSz="91434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18_C31C130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1" name="Text Box 41"/>
          <p:cNvSpPr txBox="1">
            <a:spLocks noChangeArrowheads="1"/>
          </p:cNvSpPr>
          <p:nvPr/>
        </p:nvSpPr>
        <p:spPr bwMode="auto">
          <a:xfrm>
            <a:off x="4568776" y="2984759"/>
            <a:ext cx="5337224" cy="3108537"/>
          </a:xfrm>
          <a:prstGeom prst="rect">
            <a:avLst/>
          </a:prstGeom>
          <a:noFill/>
          <a:ln w="9525">
            <a:noFill/>
            <a:miter lim="800000"/>
            <a:headEnd/>
            <a:tailEnd/>
          </a:ln>
          <a:effectLst/>
        </p:spPr>
        <p:txBody>
          <a:bodyPr wrap="square" lIns="91434" tIns="45717" rIns="91434" bIns="45717">
            <a:spAutoFit/>
          </a:bodyPr>
          <a:lstStyle>
            <a:lvl1pPr>
              <a:defRPr sz="3200" b="1">
                <a:solidFill>
                  <a:schemeClr val="tx1"/>
                </a:solidFill>
                <a:latin typeface="Trebuchet MS" pitchFamily="34" charset="0"/>
                <a:ea typeface="ヒラギノ角ゴ Pro W3"/>
                <a:cs typeface="ヒラギノ角ゴ Pro W3"/>
              </a:defRPr>
            </a:lvl1pPr>
            <a:lvl2pPr marL="37931725" indent="-37474525">
              <a:defRPr sz="3200" b="1">
                <a:solidFill>
                  <a:schemeClr val="tx1"/>
                </a:solidFill>
                <a:latin typeface="Trebuchet MS" pitchFamily="34" charset="0"/>
                <a:ea typeface="ヒラギノ角ゴ Pro W3"/>
                <a:cs typeface="ヒラギノ角ゴ Pro W3"/>
              </a:defRPr>
            </a:lvl2pPr>
            <a:lvl3pPr>
              <a:defRPr sz="3200" b="1">
                <a:solidFill>
                  <a:schemeClr val="tx1"/>
                </a:solidFill>
                <a:latin typeface="Trebuchet MS" pitchFamily="34" charset="0"/>
                <a:ea typeface="ヒラギノ角ゴ Pro W3"/>
                <a:cs typeface="ヒラギノ角ゴ Pro W3"/>
              </a:defRPr>
            </a:lvl3pPr>
            <a:lvl4pPr>
              <a:defRPr sz="3200" b="1">
                <a:solidFill>
                  <a:schemeClr val="tx1"/>
                </a:solidFill>
                <a:latin typeface="Trebuchet MS" pitchFamily="34" charset="0"/>
                <a:ea typeface="ヒラギノ角ゴ Pro W3"/>
                <a:cs typeface="ヒラギノ角ゴ Pro W3"/>
              </a:defRPr>
            </a:lvl4pPr>
            <a:lvl5pPr>
              <a:defRPr sz="3200" b="1">
                <a:solidFill>
                  <a:schemeClr val="tx1"/>
                </a:solidFill>
                <a:latin typeface="Trebuchet MS" pitchFamily="34" charset="0"/>
                <a:ea typeface="ヒラギノ角ゴ Pro W3"/>
                <a:cs typeface="ヒラギノ角ゴ Pro W3"/>
              </a:defRPr>
            </a:lvl5pPr>
            <a:lvl6pPr marL="457200"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6pPr>
            <a:lvl7pPr marL="914400"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7pPr>
            <a:lvl8pPr marL="1371600"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8pPr>
            <a:lvl9pPr marL="1828800" eaLnBrk="0" fontAlgn="base" hangingPunct="0">
              <a:spcBef>
                <a:spcPct val="0"/>
              </a:spcBef>
              <a:spcAft>
                <a:spcPct val="0"/>
              </a:spcAft>
              <a:defRPr sz="3200" b="1">
                <a:solidFill>
                  <a:schemeClr val="tx1"/>
                </a:solidFill>
                <a:latin typeface="Trebuchet MS" pitchFamily="34" charset="0"/>
                <a:ea typeface="ヒラギノ角ゴ Pro W3"/>
                <a:cs typeface="ヒラギノ角ゴ Pro W3"/>
              </a:defRPr>
            </a:lvl9pPr>
          </a:lstStyle>
          <a:p>
            <a:pPr>
              <a:lnSpc>
                <a:spcPts val="3600"/>
              </a:lnSpc>
              <a:defRPr/>
            </a:pPr>
            <a:r>
              <a:rPr lang="fr-FR" dirty="0">
                <a:latin typeface="Calibri" pitchFamily="34" charset="0"/>
                <a:ea typeface="Verdana" pitchFamily="34" charset="0"/>
                <a:cs typeface="Calibri" pitchFamily="34" charset="0"/>
              </a:rPr>
              <a:t>Journée de la certification</a:t>
            </a:r>
          </a:p>
          <a:p>
            <a:pPr>
              <a:lnSpc>
                <a:spcPts val="3600"/>
              </a:lnSpc>
              <a:defRPr/>
            </a:pPr>
            <a:endParaRPr lang="fr-FR" dirty="0">
              <a:latin typeface="Calibri" pitchFamily="34" charset="0"/>
              <a:ea typeface="Verdana" pitchFamily="34" charset="0"/>
              <a:cs typeface="Calibri" pitchFamily="34" charset="0"/>
            </a:endParaRPr>
          </a:p>
          <a:p>
            <a:pPr>
              <a:lnSpc>
                <a:spcPts val="3600"/>
              </a:lnSpc>
              <a:defRPr/>
            </a:pPr>
            <a:r>
              <a:rPr lang="fr-FR" dirty="0">
                <a:latin typeface="Calibri" pitchFamily="34" charset="0"/>
                <a:ea typeface="Verdana" pitchFamily="34" charset="0"/>
                <a:cs typeface="Calibri" pitchFamily="34" charset="0"/>
              </a:rPr>
              <a:t>Monteur qualifié d’équipements industriels</a:t>
            </a:r>
          </a:p>
          <a:p>
            <a:pPr>
              <a:lnSpc>
                <a:spcPts val="3600"/>
              </a:lnSpc>
              <a:defRPr/>
            </a:pPr>
            <a:r>
              <a:rPr lang="fr-FR" dirty="0">
                <a:latin typeface="Calibri" pitchFamily="34" charset="0"/>
                <a:ea typeface="Verdana" pitchFamily="34" charset="0"/>
                <a:cs typeface="Calibri" pitchFamily="34" charset="0"/>
              </a:rPr>
              <a:t>Niveau 3</a:t>
            </a:r>
          </a:p>
          <a:p>
            <a:pPr>
              <a:lnSpc>
                <a:spcPts val="3600"/>
              </a:lnSpc>
              <a:defRPr/>
            </a:pPr>
            <a:endParaRPr lang="fr-FR" dirty="0">
              <a:latin typeface="Calibri" pitchFamily="34" charset="0"/>
              <a:ea typeface="Verdana" pitchFamily="34" charset="0"/>
              <a:cs typeface="Calibri" pitchFamily="34" charset="0"/>
            </a:endParaRPr>
          </a:p>
          <a:p>
            <a:r>
              <a:rPr lang="fr-FR" altLang="fr-FR" sz="1600" dirty="0"/>
              <a:t>19 novembre 2024</a:t>
            </a:r>
          </a:p>
        </p:txBody>
      </p:sp>
      <p:sp>
        <p:nvSpPr>
          <p:cNvPr id="3077" name="Line 18"/>
          <p:cNvSpPr>
            <a:spLocks noChangeShapeType="1"/>
          </p:cNvSpPr>
          <p:nvPr/>
        </p:nvSpPr>
        <p:spPr bwMode="auto">
          <a:xfrm>
            <a:off x="4448175" y="2852738"/>
            <a:ext cx="1512888"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434" tIns="45717" rIns="91434" bIns="45717">
            <a:spAutoFit/>
          </a:bodyPr>
          <a:lstStyle/>
          <a:p>
            <a:endParaRPr lang="fr-FR"/>
          </a:p>
        </p:txBody>
      </p:sp>
      <p:pic>
        <p:nvPicPr>
          <p:cNvPr id="3" name="Image 2">
            <a:extLst>
              <a:ext uri="{FF2B5EF4-FFF2-40B4-BE49-F238E27FC236}">
                <a16:creationId xmlns:a16="http://schemas.microsoft.com/office/drawing/2014/main" id="{0F75BB60-0B05-8D2B-91EB-64D6DAFCCC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6536" y="1462958"/>
            <a:ext cx="3028900" cy="3932083"/>
          </a:xfrm>
          <a:prstGeom prst="rect">
            <a:avLst/>
          </a:prstGeom>
          <a:ln>
            <a:noFill/>
          </a:ln>
          <a:effectLst>
            <a:softEdge rad="112500"/>
          </a:effec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1643" y="0"/>
            <a:ext cx="8915400" cy="692696"/>
          </a:xfrm>
          <a:prstGeom prst="rect">
            <a:avLst/>
          </a:prstGeom>
        </p:spPr>
        <p:txBody>
          <a:bodyPr lIns="91434" tIns="45717" rIns="91434" bIns="45717">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eaLnBrk="1" fontAlgn="auto" hangingPunct="1">
              <a:spcAft>
                <a:spcPts val="0"/>
              </a:spcAft>
              <a:defRPr/>
            </a:pPr>
            <a:r>
              <a:rPr lang="fr-FR" altLang="fr-FR" sz="2800" b="1" kern="0" dirty="0">
                <a:solidFill>
                  <a:schemeClr val="bg1"/>
                </a:solidFill>
                <a:latin typeface="Calibri" panose="020F0502020204030204" pitchFamily="34" charset="0"/>
                <a:cs typeface="Calibri" panose="020F0502020204030204" pitchFamily="34" charset="0"/>
              </a:rPr>
              <a:t>Plateau technique d’évaluation - Locaux</a:t>
            </a:r>
            <a:r>
              <a:rPr lang="fr-FR" altLang="fr-FR" b="1" kern="0" dirty="0">
                <a:solidFill>
                  <a:schemeClr val="bg1"/>
                </a:solidFill>
                <a:latin typeface="Calibri" panose="020F0502020204030204" pitchFamily="34" charset="0"/>
                <a:cs typeface="Calibri" panose="020F0502020204030204" pitchFamily="34" charset="0"/>
              </a:rPr>
              <a:t>	</a:t>
            </a:r>
            <a:r>
              <a:rPr lang="fr-FR" altLang="fr-FR" b="1" kern="0" dirty="0">
                <a:latin typeface="Calibri" panose="020F0502020204030204" pitchFamily="34" charset="0"/>
                <a:cs typeface="Calibri" panose="020F0502020204030204" pitchFamily="34" charset="0"/>
              </a:rPr>
              <a:t>	</a:t>
            </a:r>
          </a:p>
        </p:txBody>
      </p:sp>
      <p:graphicFrame>
        <p:nvGraphicFramePr>
          <p:cNvPr id="6" name="Tableau 5"/>
          <p:cNvGraphicFramePr>
            <a:graphicFrameLocks noGrp="1"/>
          </p:cNvGraphicFramePr>
          <p:nvPr>
            <p:extLst>
              <p:ext uri="{D42A27DB-BD31-4B8C-83A1-F6EECF244321}">
                <p14:modId xmlns:p14="http://schemas.microsoft.com/office/powerpoint/2010/main" val="2565734545"/>
              </p:ext>
            </p:extLst>
          </p:nvPr>
        </p:nvGraphicFramePr>
        <p:xfrm>
          <a:off x="495300" y="1008664"/>
          <a:ext cx="8915400" cy="3788640"/>
        </p:xfrm>
        <a:graphic>
          <a:graphicData uri="http://schemas.openxmlformats.org/drawingml/2006/table">
            <a:tbl>
              <a:tblPr firstRow="1" firstCol="1" lastRow="1" lastCol="1" bandRow="1" bandCol="1"/>
              <a:tblGrid>
                <a:gridCol w="1793404">
                  <a:extLst>
                    <a:ext uri="{9D8B030D-6E8A-4147-A177-3AD203B41FA5}">
                      <a16:colId xmlns:a16="http://schemas.microsoft.com/office/drawing/2014/main" val="20000"/>
                    </a:ext>
                  </a:extLst>
                </a:gridCol>
                <a:gridCol w="4399284">
                  <a:extLst>
                    <a:ext uri="{9D8B030D-6E8A-4147-A177-3AD203B41FA5}">
                      <a16:colId xmlns:a16="http://schemas.microsoft.com/office/drawing/2014/main" val="20001"/>
                    </a:ext>
                  </a:extLst>
                </a:gridCol>
                <a:gridCol w="2722712">
                  <a:extLst>
                    <a:ext uri="{9D8B030D-6E8A-4147-A177-3AD203B41FA5}">
                      <a16:colId xmlns:a16="http://schemas.microsoft.com/office/drawing/2014/main" val="20002"/>
                    </a:ext>
                  </a:extLst>
                </a:gridCol>
              </a:tblGrid>
              <a:tr h="169560">
                <a:tc>
                  <a:txBody>
                    <a:bodyPr/>
                    <a:lstStyle/>
                    <a:p>
                      <a:pPr algn="ctr">
                        <a:spcBef>
                          <a:spcPts val="600"/>
                        </a:spcBef>
                        <a:spcAft>
                          <a:spcPts val="0"/>
                        </a:spcAft>
                      </a:pPr>
                      <a:r>
                        <a:rPr kumimoji="0" lang="fr-FR" sz="1800" b="1" u="none" strike="noStrike" kern="1200" cap="none" spc="0" normalizeH="0" baseline="0" dirty="0">
                          <a:ln>
                            <a:noFill/>
                          </a:ln>
                          <a:solidFill>
                            <a:schemeClr val="bg1"/>
                          </a:solidFill>
                          <a:effectLst/>
                          <a:uLnTx/>
                          <a:uFillTx/>
                          <a:latin typeface="Calibri" pitchFamily="34" charset="0"/>
                          <a:ea typeface="+mn-ea"/>
                          <a:cs typeface="Calibri" pitchFamily="34" charset="0"/>
                        </a:rPr>
                        <a:t>Modalité d’évaluation</a:t>
                      </a:r>
                    </a:p>
                  </a:txBody>
                  <a:tcPr marL="64709" marR="64709"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1">
                        <a:lumMod val="75000"/>
                      </a:schemeClr>
                    </a:solidFill>
                  </a:tcPr>
                </a:tc>
                <a:tc>
                  <a:txBody>
                    <a:bodyPr/>
                    <a:lstStyle/>
                    <a:p>
                      <a:pPr algn="ctr">
                        <a:spcBef>
                          <a:spcPts val="600"/>
                        </a:spcBef>
                        <a:spcAft>
                          <a:spcPts val="0"/>
                        </a:spcAft>
                      </a:pPr>
                      <a:r>
                        <a:rPr kumimoji="0" lang="fr-FR" sz="1800" b="1" u="none" strike="noStrike" kern="1200" cap="none" spc="0" normalizeH="0" baseline="0" dirty="0">
                          <a:ln>
                            <a:noFill/>
                          </a:ln>
                          <a:solidFill>
                            <a:schemeClr val="bg1"/>
                          </a:solidFill>
                          <a:effectLst/>
                          <a:uLnTx/>
                          <a:uFillTx/>
                          <a:latin typeface="Calibri" pitchFamily="34" charset="0"/>
                          <a:ea typeface="+mn-ea"/>
                          <a:cs typeface="Calibri" pitchFamily="34" charset="0"/>
                        </a:rPr>
                        <a:t>Désignation et description des locaux </a:t>
                      </a:r>
                    </a:p>
                  </a:txBody>
                  <a:tcPr marL="64709" marR="64709"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1">
                        <a:lumMod val="75000"/>
                      </a:schemeClr>
                    </a:solidFill>
                  </a:tcPr>
                </a:tc>
                <a:tc>
                  <a:txBody>
                    <a:bodyPr/>
                    <a:lstStyle/>
                    <a:p>
                      <a:pPr algn="ctr">
                        <a:spcBef>
                          <a:spcPts val="600"/>
                        </a:spcBef>
                        <a:spcAft>
                          <a:spcPts val="0"/>
                        </a:spcAft>
                      </a:pPr>
                      <a:r>
                        <a:rPr kumimoji="0" lang="fr-FR" sz="1800" b="1" u="none" strike="noStrike" kern="1200" cap="none" spc="0" normalizeH="0" baseline="0" dirty="0">
                          <a:ln>
                            <a:noFill/>
                          </a:ln>
                          <a:solidFill>
                            <a:schemeClr val="bg1"/>
                          </a:solidFill>
                          <a:effectLst/>
                          <a:uLnTx/>
                          <a:uFillTx/>
                          <a:latin typeface="Calibri" pitchFamily="34" charset="0"/>
                          <a:ea typeface="+mn-ea"/>
                          <a:cs typeface="Calibri" pitchFamily="34" charset="0"/>
                        </a:rPr>
                        <a:t>Observations</a:t>
                      </a:r>
                    </a:p>
                  </a:txBody>
                  <a:tcPr marL="64709" marR="64709"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1080000">
                <a:tc>
                  <a:txBody>
                    <a:bodyPr/>
                    <a:lstStyle/>
                    <a:p>
                      <a:pPr>
                        <a:spcBef>
                          <a:spcPts val="300"/>
                        </a:spcBef>
                        <a:spcAft>
                          <a:spcPts val="0"/>
                        </a:spcAft>
                        <a:tabLst>
                          <a:tab pos="539750" algn="l"/>
                        </a:tabLst>
                      </a:pPr>
                      <a:r>
                        <a:rPr lang="fr-FR" sz="1600" b="1" dirty="0">
                          <a:effectLst/>
                          <a:latin typeface="Calibri" pitchFamily="34" charset="0"/>
                          <a:ea typeface="Times New Roman"/>
                          <a:cs typeface="Calibri" pitchFamily="34" charset="0"/>
                        </a:rPr>
                        <a:t>Mise en situation professionnelle</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spcBef>
                          <a:spcPts val="300"/>
                        </a:spcBef>
                        <a:spcAft>
                          <a:spcPts val="0"/>
                        </a:spcAft>
                        <a:tabLst>
                          <a:tab pos="539750" algn="l"/>
                        </a:tabLst>
                      </a:pPr>
                      <a:r>
                        <a:rPr lang="fr-FR" sz="1600" dirty="0">
                          <a:effectLst/>
                          <a:latin typeface="Calibri" pitchFamily="34" charset="0"/>
                          <a:ea typeface="Times New Roman"/>
                          <a:cs typeface="Calibri" pitchFamily="34" charset="0"/>
                        </a:rPr>
                        <a:t>Un atelier industriel permettant d’accueillir des systèmes et équipements constitués de technologies mécanique, électrique, pneumatique et hydraulique.</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algn="l" defTabSz="914340" rtl="0" eaLnBrk="1" latinLnBrk="0" hangingPunct="1">
                        <a:spcBef>
                          <a:spcPts val="300"/>
                        </a:spcBef>
                        <a:spcAft>
                          <a:spcPts val="0"/>
                        </a:spcAft>
                        <a:tabLst>
                          <a:tab pos="539750" algn="l"/>
                        </a:tabLst>
                      </a:pPr>
                      <a:r>
                        <a:rPr lang="fr-FR" sz="1600" kern="1200" dirty="0">
                          <a:solidFill>
                            <a:schemeClr val="tx1"/>
                          </a:solidFill>
                          <a:effectLst/>
                          <a:latin typeface="Calibri" pitchFamily="34" charset="0"/>
                          <a:ea typeface="Times New Roman"/>
                          <a:cs typeface="Calibri" pitchFamily="34" charset="0"/>
                        </a:rPr>
                        <a:t>Locaux équipés aux normes de sécurité et de prévention. Locaux équipés en énergies électrique et pneumatique.</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10001"/>
                  </a:ext>
                </a:extLst>
              </a:tr>
              <a:tr h="1080000">
                <a:tc>
                  <a:txBody>
                    <a:bodyPr/>
                    <a:lstStyle/>
                    <a:p>
                      <a:pPr>
                        <a:spcBef>
                          <a:spcPts val="300"/>
                        </a:spcBef>
                        <a:spcAft>
                          <a:spcPts val="0"/>
                        </a:spcAft>
                        <a:tabLst>
                          <a:tab pos="539750" algn="l"/>
                        </a:tabLst>
                      </a:pPr>
                      <a:r>
                        <a:rPr lang="fr-FR" sz="1600" b="1" dirty="0">
                          <a:effectLst/>
                          <a:latin typeface="Calibri" pitchFamily="34" charset="0"/>
                          <a:ea typeface="Times New Roman"/>
                          <a:cs typeface="Calibri" pitchFamily="34" charset="0"/>
                        </a:rPr>
                        <a:t>Questionnaire professionnel</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spcBef>
                          <a:spcPts val="300"/>
                        </a:spcBef>
                        <a:spcAft>
                          <a:spcPts val="0"/>
                        </a:spcAft>
                        <a:tabLst>
                          <a:tab pos="539750" algn="l"/>
                        </a:tabLst>
                      </a:pPr>
                      <a:r>
                        <a:rPr lang="fr-FR" sz="1600" dirty="0">
                          <a:effectLst/>
                          <a:latin typeface="Calibri" pitchFamily="34" charset="0"/>
                          <a:ea typeface="Times New Roman"/>
                          <a:cs typeface="Calibri" pitchFamily="34" charset="0"/>
                        </a:rPr>
                        <a:t>Une salle adaptée au passage simultané de tous les candidats.</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algn="l" defTabSz="914340" rtl="0" eaLnBrk="1" latinLnBrk="0" hangingPunct="1">
                        <a:spcBef>
                          <a:spcPts val="300"/>
                        </a:spcBef>
                        <a:spcAft>
                          <a:spcPts val="0"/>
                        </a:spcAft>
                        <a:tabLst>
                          <a:tab pos="539750" algn="l"/>
                        </a:tabLst>
                      </a:pPr>
                      <a:endParaRPr lang="fr-FR" sz="1600" kern="1200" dirty="0">
                        <a:solidFill>
                          <a:schemeClr val="tx1"/>
                        </a:solidFill>
                        <a:effectLst/>
                        <a:latin typeface="Calibri" pitchFamily="34" charset="0"/>
                        <a:ea typeface="Times New Roman"/>
                        <a:cs typeface="Calibri" pitchFamily="34" charset="0"/>
                      </a:endParaRP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2988580404"/>
                  </a:ext>
                </a:extLst>
              </a:tr>
              <a:tr h="1080000">
                <a:tc>
                  <a:txBody>
                    <a:bodyPr/>
                    <a:lstStyle/>
                    <a:p>
                      <a:pPr>
                        <a:spcBef>
                          <a:spcPts val="300"/>
                        </a:spcBef>
                        <a:spcAft>
                          <a:spcPts val="0"/>
                        </a:spcAft>
                        <a:tabLst>
                          <a:tab pos="539750" algn="l"/>
                        </a:tabLst>
                      </a:pPr>
                      <a:r>
                        <a:rPr lang="fr-FR" sz="1600" b="1" dirty="0">
                          <a:effectLst/>
                          <a:latin typeface="Calibri" pitchFamily="34" charset="0"/>
                          <a:ea typeface="Times New Roman"/>
                          <a:cs typeface="Calibri" pitchFamily="34" charset="0"/>
                        </a:rPr>
                        <a:t>Entretien final</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spcBef>
                          <a:spcPts val="300"/>
                        </a:spcBef>
                        <a:spcAft>
                          <a:spcPts val="0"/>
                        </a:spcAft>
                        <a:tabLst>
                          <a:tab pos="539750" algn="l"/>
                        </a:tabLst>
                      </a:pPr>
                      <a:r>
                        <a:rPr lang="fr-FR" sz="1600" dirty="0">
                          <a:effectLst/>
                          <a:latin typeface="Calibri" pitchFamily="34" charset="0"/>
                          <a:ea typeface="Times New Roman"/>
                          <a:cs typeface="Calibri" pitchFamily="34" charset="0"/>
                        </a:rPr>
                        <a:t>Un local fermé équipé au minimum d'une table et trois chaises.</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spcBef>
                          <a:spcPts val="300"/>
                        </a:spcBef>
                        <a:spcAft>
                          <a:spcPts val="0"/>
                        </a:spcAft>
                        <a:tabLst>
                          <a:tab pos="539750" algn="l"/>
                        </a:tabLst>
                      </a:pPr>
                      <a:r>
                        <a:rPr lang="fr-FR" sz="1600" dirty="0">
                          <a:effectLst/>
                          <a:latin typeface="Calibri" pitchFamily="34" charset="0"/>
                          <a:ea typeface="Times New Roman"/>
                          <a:cs typeface="Calibri" pitchFamily="34" charset="0"/>
                        </a:rPr>
                        <a:t>Ce local doit garantir la qualité et la confidentialité des échanges.</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6197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44" y="0"/>
            <a:ext cx="9927643" cy="692696"/>
          </a:xfrm>
          <a:prstGeom prst="rect">
            <a:avLst/>
          </a:prstGeom>
        </p:spPr>
        <p:txBody>
          <a:bodyPr lIns="91434" tIns="45717" rIns="91434" bIns="45717">
            <a:normAutofit fontScale="62500" lnSpcReduction="20000"/>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eaLnBrk="1" fontAlgn="auto" hangingPunct="1">
              <a:spcAft>
                <a:spcPts val="0"/>
              </a:spcAft>
              <a:defRPr/>
            </a:pPr>
            <a:r>
              <a:rPr lang="fr-FR" altLang="fr-FR" sz="4500" b="1" kern="0" dirty="0">
                <a:solidFill>
                  <a:schemeClr val="bg1"/>
                </a:solidFill>
                <a:latin typeface="Calibri" panose="020F0502020204030204" pitchFamily="34" charset="0"/>
                <a:cs typeface="Calibri" panose="020F0502020204030204" pitchFamily="34" charset="0"/>
              </a:rPr>
              <a:t>Plateau technique d’évaluation – Ressources </a:t>
            </a:r>
            <a:r>
              <a:rPr lang="fr-FR" altLang="fr-FR" sz="2800" b="1" kern="0" dirty="0">
                <a:solidFill>
                  <a:schemeClr val="bg1"/>
                </a:solidFill>
                <a:latin typeface="Calibri" panose="020F0502020204030204" pitchFamily="34" charset="0"/>
                <a:cs typeface="Calibri" panose="020F0502020204030204" pitchFamily="34" charset="0"/>
              </a:rPr>
              <a:t>(pour 1 candidat) 1/2</a:t>
            </a:r>
            <a:r>
              <a:rPr lang="fr-FR" altLang="fr-FR" b="1" kern="0" dirty="0">
                <a:solidFill>
                  <a:schemeClr val="bg1"/>
                </a:solidFill>
                <a:latin typeface="Calibri" panose="020F0502020204030204" pitchFamily="34" charset="0"/>
                <a:cs typeface="Calibri" panose="020F0502020204030204" pitchFamily="34" charset="0"/>
              </a:rPr>
              <a:t>	</a:t>
            </a:r>
            <a:r>
              <a:rPr lang="fr-FR" altLang="fr-FR" b="1" kern="0" dirty="0">
                <a:latin typeface="Calibri" panose="020F0502020204030204" pitchFamily="34" charset="0"/>
                <a:cs typeface="Calibri" panose="020F0502020204030204" pitchFamily="34" charset="0"/>
              </a:rPr>
              <a:t>	</a:t>
            </a:r>
          </a:p>
        </p:txBody>
      </p:sp>
      <p:graphicFrame>
        <p:nvGraphicFramePr>
          <p:cNvPr id="4" name="Tableau 3"/>
          <p:cNvGraphicFramePr>
            <a:graphicFrameLocks noGrp="1"/>
          </p:cNvGraphicFramePr>
          <p:nvPr>
            <p:extLst>
              <p:ext uri="{D42A27DB-BD31-4B8C-83A1-F6EECF244321}">
                <p14:modId xmlns:p14="http://schemas.microsoft.com/office/powerpoint/2010/main" val="1732185680"/>
              </p:ext>
            </p:extLst>
          </p:nvPr>
        </p:nvGraphicFramePr>
        <p:xfrm>
          <a:off x="272480" y="764704"/>
          <a:ext cx="9217023" cy="5223632"/>
        </p:xfrm>
        <a:graphic>
          <a:graphicData uri="http://schemas.openxmlformats.org/drawingml/2006/table">
            <a:tbl>
              <a:tblPr firstRow="1" firstCol="1" lastRow="1" lastCol="1" bandRow="1" bandCol="1"/>
              <a:tblGrid>
                <a:gridCol w="1512167">
                  <a:extLst>
                    <a:ext uri="{9D8B030D-6E8A-4147-A177-3AD203B41FA5}">
                      <a16:colId xmlns:a16="http://schemas.microsoft.com/office/drawing/2014/main" val="20000"/>
                    </a:ext>
                  </a:extLst>
                </a:gridCol>
                <a:gridCol w="4824536">
                  <a:extLst>
                    <a:ext uri="{9D8B030D-6E8A-4147-A177-3AD203B41FA5}">
                      <a16:colId xmlns:a16="http://schemas.microsoft.com/office/drawing/2014/main" val="20002"/>
                    </a:ext>
                  </a:extLst>
                </a:gridCol>
                <a:gridCol w="2880320">
                  <a:extLst>
                    <a:ext uri="{9D8B030D-6E8A-4147-A177-3AD203B41FA5}">
                      <a16:colId xmlns:a16="http://schemas.microsoft.com/office/drawing/2014/main" val="20003"/>
                    </a:ext>
                  </a:extLst>
                </a:gridCol>
              </a:tblGrid>
              <a:tr h="311792">
                <a:tc>
                  <a:txBody>
                    <a:bodyPr/>
                    <a:lstStyle/>
                    <a:p>
                      <a:pPr algn="ctr">
                        <a:spcAft>
                          <a:spcPts val="0"/>
                        </a:spcAft>
                      </a:pPr>
                      <a:r>
                        <a:rPr kumimoji="0" lang="fr-FR" sz="1600" b="1" u="none" strike="noStrike" kern="1200" cap="none" spc="0" normalizeH="0" baseline="0" dirty="0">
                          <a:ln>
                            <a:noFill/>
                          </a:ln>
                          <a:solidFill>
                            <a:schemeClr val="bg1"/>
                          </a:solidFill>
                          <a:effectLst/>
                          <a:uLnTx/>
                          <a:uFillTx/>
                          <a:latin typeface="Calibri" pitchFamily="34" charset="0"/>
                          <a:ea typeface="+mn-ea"/>
                          <a:cs typeface="Calibri" pitchFamily="34" charset="0"/>
                        </a:rPr>
                        <a:t>Désignation</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kumimoji="0" lang="fr-FR" sz="1600" b="1" u="none" strike="noStrike" kern="1200" cap="none" spc="0" normalizeH="0" baseline="0" dirty="0">
                          <a:ln>
                            <a:noFill/>
                          </a:ln>
                          <a:solidFill>
                            <a:schemeClr val="bg1"/>
                          </a:solidFill>
                          <a:effectLst/>
                          <a:uLnTx/>
                          <a:uFillTx/>
                          <a:latin typeface="Calibri" pitchFamily="34" charset="0"/>
                          <a:ea typeface="+mn-ea"/>
                          <a:cs typeface="Calibri" pitchFamily="34" charset="0"/>
                        </a:rPr>
                        <a:t>Description </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kumimoji="0" lang="fr-FR" sz="1600" b="1" u="none" strike="noStrike" kern="1200" cap="none" spc="0" normalizeH="0" baseline="0" dirty="0">
                          <a:ln>
                            <a:noFill/>
                          </a:ln>
                          <a:solidFill>
                            <a:schemeClr val="bg1"/>
                          </a:solidFill>
                          <a:effectLst/>
                          <a:uLnTx/>
                          <a:uFillTx/>
                          <a:latin typeface="Calibri" pitchFamily="34" charset="0"/>
                          <a:ea typeface="+mn-ea"/>
                          <a:cs typeface="Calibri" pitchFamily="34" charset="0"/>
                        </a:rPr>
                        <a:t>Observations</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60000">
                <a:tc>
                  <a:txBody>
                    <a:bodyPr/>
                    <a:lstStyle/>
                    <a:p>
                      <a:pPr algn="l">
                        <a:spcBef>
                          <a:spcPts val="0"/>
                        </a:spcBef>
                        <a:spcAft>
                          <a:spcPts val="0"/>
                        </a:spcAft>
                      </a:pPr>
                      <a:r>
                        <a:rPr lang="fr-FR" sz="1200" b="1" dirty="0">
                          <a:effectLst/>
                          <a:latin typeface="Calibri" pitchFamily="34" charset="0"/>
                          <a:ea typeface="Times New Roman"/>
                          <a:cs typeface="Calibri" pitchFamily="34" charset="0"/>
                        </a:rPr>
                        <a:t>Postes de travail</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just">
                        <a:spcBef>
                          <a:spcPts val="0"/>
                        </a:spcBef>
                        <a:spcAft>
                          <a:spcPts val="0"/>
                        </a:spcAft>
                        <a:tabLst>
                          <a:tab pos="539750" algn="l"/>
                        </a:tabLst>
                      </a:pPr>
                      <a:r>
                        <a:rPr lang="fr-FR" sz="1200" b="0" dirty="0">
                          <a:effectLst/>
                          <a:latin typeface="Calibri" pitchFamily="34" charset="0"/>
                          <a:ea typeface="Times New Roman"/>
                          <a:cs typeface="Calibri" pitchFamily="34" charset="0"/>
                        </a:rPr>
                        <a:t>1 poste de travail constitué d’un établi 2 postes avec 2 étaux.</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endParaRPr lang="fr-FR" sz="1200" b="0"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10001"/>
                  </a:ext>
                </a:extLst>
              </a:tr>
              <a:tr h="252000">
                <a:tc>
                  <a:txBody>
                    <a:bodyPr/>
                    <a:lstStyle/>
                    <a:p>
                      <a:pPr algn="l">
                        <a:spcBef>
                          <a:spcPts val="0"/>
                        </a:spcBef>
                        <a:spcAft>
                          <a:spcPts val="0"/>
                        </a:spcAft>
                      </a:pPr>
                      <a:r>
                        <a:rPr lang="fr-FR" sz="1200" b="1" dirty="0">
                          <a:effectLst/>
                          <a:latin typeface="Calibri" pitchFamily="34" charset="0"/>
                          <a:ea typeface="Times New Roman"/>
                          <a:cs typeface="Calibri" pitchFamily="34" charset="0"/>
                        </a:rPr>
                        <a:t>Machines</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Des systèmes de technologie correspondant aux phases 2 et 3 du titre ou aux CCP correspondants.</a:t>
                      </a:r>
                    </a:p>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Les systèmes peuvent être constitués de : un châssis et un mécanisme, un sous-ensemble d'équipement, un équipement, une machine ou une maquette reconstituée de technologies pneumatique ou électropneumatique et hydraulique ou électrohydraulique.</a:t>
                      </a:r>
                    </a:p>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L’élément pneumatique ou électropneumatique est équipé de son alimentation en énergies, de son traitement d’air, de sa commande électrique et de tout organe en vue d’un essai de fonctionnement.</a:t>
                      </a:r>
                    </a:p>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L’élément hydraulique ou électrohydraulique est équipé de son alimentation en électricité, de sa commande électrique, de sa production d’énergie hydraulique et de tout organe en vue d’un essai de fonctionnement.</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r>
                        <a:rPr lang="fr-FR" sz="1200" b="0" dirty="0">
                          <a:effectLst/>
                          <a:latin typeface="Calibri" pitchFamily="34" charset="0"/>
                          <a:ea typeface="Times New Roman"/>
                          <a:cs typeface="Calibri" pitchFamily="34" charset="0"/>
                        </a:rPr>
                        <a:t>Les machines sont conformes à la</a:t>
                      </a:r>
                    </a:p>
                    <a:p>
                      <a:pPr algn="l">
                        <a:spcBef>
                          <a:spcPts val="0"/>
                        </a:spcBef>
                        <a:spcAft>
                          <a:spcPts val="0"/>
                        </a:spcAft>
                        <a:tabLst>
                          <a:tab pos="539750" algn="l"/>
                        </a:tabLst>
                      </a:pPr>
                      <a:r>
                        <a:rPr lang="fr-FR" sz="1200" b="0" dirty="0">
                          <a:effectLst/>
                          <a:latin typeface="Calibri" pitchFamily="34" charset="0"/>
                          <a:ea typeface="Times New Roman"/>
                          <a:cs typeface="Calibri" pitchFamily="34" charset="0"/>
                        </a:rPr>
                        <a:t>réglementation en vigueur en</a:t>
                      </a:r>
                    </a:p>
                    <a:p>
                      <a:pPr algn="l">
                        <a:spcBef>
                          <a:spcPts val="0"/>
                        </a:spcBef>
                        <a:spcAft>
                          <a:spcPts val="0"/>
                        </a:spcAft>
                        <a:tabLst>
                          <a:tab pos="539750" algn="l"/>
                        </a:tabLst>
                      </a:pPr>
                      <a:r>
                        <a:rPr lang="fr-FR" sz="1200" b="0" dirty="0">
                          <a:effectLst/>
                          <a:latin typeface="Calibri" pitchFamily="34" charset="0"/>
                          <a:ea typeface="Times New Roman"/>
                          <a:cs typeface="Calibri" pitchFamily="34" charset="0"/>
                        </a:rPr>
                        <a:t>matière de santé et de sécurité.</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2245383175"/>
                  </a:ext>
                </a:extLst>
              </a:tr>
              <a:tr h="252000">
                <a:tc rowSpan="6">
                  <a:txBody>
                    <a:bodyPr/>
                    <a:lstStyle/>
                    <a:p>
                      <a:pPr algn="l">
                        <a:spcBef>
                          <a:spcPts val="0"/>
                        </a:spcBef>
                        <a:spcAft>
                          <a:spcPts val="0"/>
                        </a:spcAft>
                      </a:pPr>
                      <a:r>
                        <a:rPr lang="fr-FR" sz="1200" b="1" dirty="0">
                          <a:effectLst/>
                          <a:latin typeface="Calibri" pitchFamily="34" charset="0"/>
                          <a:ea typeface="Times New Roman"/>
                          <a:cs typeface="Calibri" pitchFamily="34" charset="0"/>
                        </a:rPr>
                        <a:t>Outils / Outillages</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Caisse à outils ou desserte d’électromécanicien.</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endParaRPr lang="fr-FR" sz="1200" b="0"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3815233480"/>
                  </a:ext>
                </a:extLst>
              </a:tr>
              <a:tr h="252000">
                <a:tc vMerge="1">
                  <a:txBody>
                    <a:bodyPr/>
                    <a:lstStyle/>
                    <a:p>
                      <a:pPr algn="l">
                        <a:spcBef>
                          <a:spcPts val="0"/>
                        </a:spcBef>
                        <a:spcAft>
                          <a:spcPts val="0"/>
                        </a:spcAft>
                      </a:pPr>
                      <a:endParaRPr lang="fr-FR" sz="1200" b="1"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Lot d’outils et outillages mécaniques : clé dynamométrique, pinces circlips (intérieur et extérieur), extracteur, décolleur, chauffe roulement, kit d’alignement d’arbres et outillages spécifiques.</a:t>
                      </a:r>
                    </a:p>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Lot d'instruments de mesure : pied à coulisse, micromètre, comparateur, jeu de cales.</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r>
                        <a:rPr lang="fr-FR" sz="1200" b="0" dirty="0">
                          <a:effectLst/>
                          <a:latin typeface="Calibri" pitchFamily="34" charset="0"/>
                          <a:ea typeface="Times New Roman"/>
                          <a:cs typeface="Calibri" pitchFamily="34" charset="0"/>
                        </a:rPr>
                        <a:t>Les lots sont à adapter en fonction des mécanismes</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1985548835"/>
                  </a:ext>
                </a:extLst>
              </a:tr>
              <a:tr h="252000">
                <a:tc vMerge="1">
                  <a:txBody>
                    <a:bodyPr/>
                    <a:lstStyle/>
                    <a:p>
                      <a:pPr algn="l">
                        <a:spcBef>
                          <a:spcPts val="0"/>
                        </a:spcBef>
                        <a:spcAft>
                          <a:spcPts val="0"/>
                        </a:spcAft>
                      </a:pPr>
                      <a:endParaRPr lang="fr-FR" sz="1200" b="1"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Presse hydraulique de mécanicien.</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endParaRPr lang="fr-FR" sz="1200" b="0"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2438214879"/>
                  </a:ext>
                </a:extLst>
              </a:tr>
              <a:tr h="252000">
                <a:tc vMerge="1">
                  <a:txBody>
                    <a:bodyPr/>
                    <a:lstStyle/>
                    <a:p>
                      <a:pPr algn="l">
                        <a:spcBef>
                          <a:spcPts val="0"/>
                        </a:spcBef>
                        <a:spcAft>
                          <a:spcPts val="0"/>
                        </a:spcAft>
                      </a:pPr>
                      <a:endParaRPr lang="fr-FR" sz="1200" b="1"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Touret à meuler.</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endParaRPr lang="fr-FR" sz="1200" b="0"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4004608085"/>
                  </a:ext>
                </a:extLst>
              </a:tr>
              <a:tr h="252000">
                <a:tc vMerge="1">
                  <a:txBody>
                    <a:bodyPr/>
                    <a:lstStyle/>
                    <a:p>
                      <a:pPr algn="l">
                        <a:spcBef>
                          <a:spcPts val="0"/>
                        </a:spcBef>
                        <a:spcAft>
                          <a:spcPts val="0"/>
                        </a:spcAft>
                      </a:pPr>
                      <a:endParaRPr lang="fr-FR" sz="1200" b="1"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Perceuse à colonne. </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endParaRPr lang="fr-FR" sz="1200" b="0"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3618704711"/>
                  </a:ext>
                </a:extLst>
              </a:tr>
              <a:tr h="252000">
                <a:tc vMerge="1">
                  <a:txBody>
                    <a:bodyPr/>
                    <a:lstStyle/>
                    <a:p>
                      <a:pPr algn="l">
                        <a:spcBef>
                          <a:spcPts val="0"/>
                        </a:spcBef>
                        <a:spcAft>
                          <a:spcPts val="0"/>
                        </a:spcAft>
                      </a:pPr>
                      <a:endParaRPr lang="fr-FR" sz="1200" b="1"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Grue d’atelier.</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endParaRPr lang="fr-FR" sz="1200" b="0"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3578282848"/>
                  </a:ext>
                </a:extLst>
              </a:tr>
            </a:tbl>
          </a:graphicData>
        </a:graphic>
      </p:graphicFrame>
    </p:spTree>
    <p:extLst>
      <p:ext uri="{BB962C8B-B14F-4D97-AF65-F5344CB8AC3E}">
        <p14:creationId xmlns:p14="http://schemas.microsoft.com/office/powerpoint/2010/main" val="1472034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44" y="0"/>
            <a:ext cx="9927643" cy="692696"/>
          </a:xfrm>
          <a:prstGeom prst="rect">
            <a:avLst/>
          </a:prstGeom>
        </p:spPr>
        <p:txBody>
          <a:bodyPr lIns="91434" tIns="45717" rIns="91434" bIns="45717">
            <a:normAutofit fontScale="62500" lnSpcReduction="20000"/>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eaLnBrk="1" fontAlgn="auto" hangingPunct="1">
              <a:spcAft>
                <a:spcPts val="0"/>
              </a:spcAft>
              <a:defRPr/>
            </a:pPr>
            <a:r>
              <a:rPr lang="fr-FR" altLang="fr-FR" sz="4500" b="1" kern="0" dirty="0">
                <a:solidFill>
                  <a:schemeClr val="bg1"/>
                </a:solidFill>
                <a:latin typeface="Calibri" panose="020F0502020204030204" pitchFamily="34" charset="0"/>
                <a:cs typeface="Calibri" panose="020F0502020204030204" pitchFamily="34" charset="0"/>
              </a:rPr>
              <a:t>Plateau technique d’évaluation – Ressources </a:t>
            </a:r>
            <a:r>
              <a:rPr lang="fr-FR" altLang="fr-FR" sz="2800" b="1" kern="0" dirty="0">
                <a:solidFill>
                  <a:schemeClr val="bg1"/>
                </a:solidFill>
                <a:latin typeface="Calibri" panose="020F0502020204030204" pitchFamily="34" charset="0"/>
                <a:cs typeface="Calibri" panose="020F0502020204030204" pitchFamily="34" charset="0"/>
              </a:rPr>
              <a:t>(pour 1 candidat) 2/2</a:t>
            </a:r>
            <a:r>
              <a:rPr lang="fr-FR" altLang="fr-FR" b="1" kern="0" dirty="0">
                <a:solidFill>
                  <a:schemeClr val="bg1"/>
                </a:solidFill>
                <a:latin typeface="Calibri" panose="020F0502020204030204" pitchFamily="34" charset="0"/>
                <a:cs typeface="Calibri" panose="020F0502020204030204" pitchFamily="34" charset="0"/>
              </a:rPr>
              <a:t>	</a:t>
            </a:r>
            <a:r>
              <a:rPr lang="fr-FR" altLang="fr-FR" b="1" kern="0" dirty="0">
                <a:latin typeface="Calibri" panose="020F0502020204030204" pitchFamily="34" charset="0"/>
                <a:cs typeface="Calibri" panose="020F0502020204030204" pitchFamily="34" charset="0"/>
              </a:rPr>
              <a:t>	</a:t>
            </a:r>
          </a:p>
        </p:txBody>
      </p:sp>
      <p:graphicFrame>
        <p:nvGraphicFramePr>
          <p:cNvPr id="4" name="Tableau 3"/>
          <p:cNvGraphicFramePr>
            <a:graphicFrameLocks noGrp="1"/>
          </p:cNvGraphicFramePr>
          <p:nvPr>
            <p:extLst>
              <p:ext uri="{D42A27DB-BD31-4B8C-83A1-F6EECF244321}">
                <p14:modId xmlns:p14="http://schemas.microsoft.com/office/powerpoint/2010/main" val="1717999515"/>
              </p:ext>
            </p:extLst>
          </p:nvPr>
        </p:nvGraphicFramePr>
        <p:xfrm>
          <a:off x="272480" y="764704"/>
          <a:ext cx="9217023" cy="2140592"/>
        </p:xfrm>
        <a:graphic>
          <a:graphicData uri="http://schemas.openxmlformats.org/drawingml/2006/table">
            <a:tbl>
              <a:tblPr firstRow="1" firstCol="1" lastRow="1" lastCol="1" bandRow="1" bandCol="1"/>
              <a:tblGrid>
                <a:gridCol w="1512167">
                  <a:extLst>
                    <a:ext uri="{9D8B030D-6E8A-4147-A177-3AD203B41FA5}">
                      <a16:colId xmlns:a16="http://schemas.microsoft.com/office/drawing/2014/main" val="20000"/>
                    </a:ext>
                  </a:extLst>
                </a:gridCol>
                <a:gridCol w="4824536">
                  <a:extLst>
                    <a:ext uri="{9D8B030D-6E8A-4147-A177-3AD203B41FA5}">
                      <a16:colId xmlns:a16="http://schemas.microsoft.com/office/drawing/2014/main" val="20002"/>
                    </a:ext>
                  </a:extLst>
                </a:gridCol>
                <a:gridCol w="2880320">
                  <a:extLst>
                    <a:ext uri="{9D8B030D-6E8A-4147-A177-3AD203B41FA5}">
                      <a16:colId xmlns:a16="http://schemas.microsoft.com/office/drawing/2014/main" val="20003"/>
                    </a:ext>
                  </a:extLst>
                </a:gridCol>
              </a:tblGrid>
              <a:tr h="311792">
                <a:tc>
                  <a:txBody>
                    <a:bodyPr/>
                    <a:lstStyle/>
                    <a:p>
                      <a:pPr algn="ctr">
                        <a:spcAft>
                          <a:spcPts val="0"/>
                        </a:spcAft>
                      </a:pPr>
                      <a:r>
                        <a:rPr kumimoji="0" lang="fr-FR" sz="1600" b="1" u="none" strike="noStrike" kern="1200" cap="none" spc="0" normalizeH="0" baseline="0" dirty="0">
                          <a:ln>
                            <a:noFill/>
                          </a:ln>
                          <a:solidFill>
                            <a:schemeClr val="bg1"/>
                          </a:solidFill>
                          <a:effectLst/>
                          <a:uLnTx/>
                          <a:uFillTx/>
                          <a:latin typeface="Calibri" pitchFamily="34" charset="0"/>
                          <a:ea typeface="+mn-ea"/>
                          <a:cs typeface="Calibri" pitchFamily="34" charset="0"/>
                        </a:rPr>
                        <a:t>Désignation</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kumimoji="0" lang="fr-FR" sz="1600" b="1" u="none" strike="noStrike" kern="1200" cap="none" spc="0" normalizeH="0" baseline="0" dirty="0">
                          <a:ln>
                            <a:noFill/>
                          </a:ln>
                          <a:solidFill>
                            <a:schemeClr val="bg1"/>
                          </a:solidFill>
                          <a:effectLst/>
                          <a:uLnTx/>
                          <a:uFillTx/>
                          <a:latin typeface="Calibri" pitchFamily="34" charset="0"/>
                          <a:ea typeface="+mn-ea"/>
                          <a:cs typeface="Calibri" pitchFamily="34" charset="0"/>
                        </a:rPr>
                        <a:t>Description </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1">
                        <a:lumMod val="75000"/>
                      </a:schemeClr>
                    </a:solidFill>
                  </a:tcPr>
                </a:tc>
                <a:tc>
                  <a:txBody>
                    <a:bodyPr/>
                    <a:lstStyle/>
                    <a:p>
                      <a:pPr algn="ctr">
                        <a:spcAft>
                          <a:spcPts val="0"/>
                        </a:spcAft>
                      </a:pPr>
                      <a:r>
                        <a:rPr kumimoji="0" lang="fr-FR" sz="1600" b="1" u="none" strike="noStrike" kern="1200" cap="none" spc="0" normalizeH="0" baseline="0" dirty="0">
                          <a:ln>
                            <a:noFill/>
                          </a:ln>
                          <a:solidFill>
                            <a:schemeClr val="bg1"/>
                          </a:solidFill>
                          <a:effectLst/>
                          <a:uLnTx/>
                          <a:uFillTx/>
                          <a:latin typeface="Calibri" pitchFamily="34" charset="0"/>
                          <a:ea typeface="+mn-ea"/>
                          <a:cs typeface="Calibri" pitchFamily="34" charset="0"/>
                        </a:rPr>
                        <a:t>Observations</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360000">
                <a:tc rowSpan="2">
                  <a:txBody>
                    <a:bodyPr/>
                    <a:lstStyle/>
                    <a:p>
                      <a:pPr algn="l">
                        <a:spcBef>
                          <a:spcPts val="0"/>
                        </a:spcBef>
                        <a:spcAft>
                          <a:spcPts val="0"/>
                        </a:spcAft>
                      </a:pPr>
                      <a:r>
                        <a:rPr lang="fr-FR" sz="1200" b="1" dirty="0">
                          <a:effectLst/>
                          <a:latin typeface="Calibri" pitchFamily="34" charset="0"/>
                          <a:ea typeface="Times New Roman"/>
                          <a:cs typeface="Calibri" pitchFamily="34" charset="0"/>
                        </a:rPr>
                        <a:t>Équipements de protection</a:t>
                      </a:r>
                    </a:p>
                    <a:p>
                      <a:pPr algn="l">
                        <a:spcBef>
                          <a:spcPts val="0"/>
                        </a:spcBef>
                        <a:spcAft>
                          <a:spcPts val="0"/>
                        </a:spcAft>
                      </a:pPr>
                      <a:r>
                        <a:rPr lang="fr-FR" sz="1200" b="1" dirty="0">
                          <a:effectLst/>
                          <a:latin typeface="Calibri" pitchFamily="34" charset="0"/>
                          <a:ea typeface="Times New Roman"/>
                          <a:cs typeface="Calibri" pitchFamily="34" charset="0"/>
                        </a:rPr>
                        <a:t>individuelle (EPI) ou collective</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just">
                        <a:spcBef>
                          <a:spcPts val="0"/>
                        </a:spcBef>
                        <a:spcAft>
                          <a:spcPts val="0"/>
                        </a:spcAft>
                        <a:tabLst>
                          <a:tab pos="539750" algn="l"/>
                        </a:tabLst>
                      </a:pPr>
                      <a:r>
                        <a:rPr lang="fr-FR" sz="1200" b="0" dirty="0">
                          <a:effectLst/>
                          <a:latin typeface="Calibri" pitchFamily="34" charset="0"/>
                          <a:ea typeface="Times New Roman"/>
                          <a:cs typeface="Calibri" pitchFamily="34" charset="0"/>
                        </a:rPr>
                        <a:t>Matériel de protection individuelle pour opérations d’usinage manuel : lunettes de protection, gants.</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endParaRPr lang="fr-FR" sz="1200" b="0"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10001"/>
                  </a:ext>
                </a:extLst>
              </a:tr>
              <a:tr h="360000">
                <a:tc vMerge="1">
                  <a:txBody>
                    <a:bodyPr/>
                    <a:lstStyle/>
                    <a:p>
                      <a:pPr algn="l">
                        <a:spcBef>
                          <a:spcPts val="0"/>
                        </a:spcBef>
                        <a:spcAft>
                          <a:spcPts val="0"/>
                        </a:spcAft>
                      </a:pPr>
                      <a:endParaRPr lang="fr-FR" sz="1200" b="1"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algn="just">
                        <a:spcBef>
                          <a:spcPts val="0"/>
                        </a:spcBef>
                        <a:spcAft>
                          <a:spcPts val="0"/>
                        </a:spcAft>
                        <a:tabLst>
                          <a:tab pos="539750" algn="l"/>
                        </a:tabLst>
                      </a:pPr>
                      <a:r>
                        <a:rPr lang="fr-FR" sz="1200" b="0" dirty="0">
                          <a:effectLst/>
                          <a:latin typeface="Calibri" pitchFamily="34" charset="0"/>
                          <a:ea typeface="Times New Roman"/>
                          <a:cs typeface="Calibri" pitchFamily="34" charset="0"/>
                        </a:rPr>
                        <a:t>Matériel pour balisage du  poste de travail : chaines, pancartes</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endParaRPr lang="fr-FR" sz="1200" b="0"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257515019"/>
                  </a:ext>
                </a:extLst>
              </a:tr>
              <a:tr h="252000">
                <a:tc>
                  <a:txBody>
                    <a:bodyPr/>
                    <a:lstStyle/>
                    <a:p>
                      <a:pPr algn="l">
                        <a:spcBef>
                          <a:spcPts val="0"/>
                        </a:spcBef>
                        <a:spcAft>
                          <a:spcPts val="0"/>
                        </a:spcAft>
                      </a:pPr>
                      <a:r>
                        <a:rPr lang="fr-FR" sz="1200" b="1" dirty="0">
                          <a:effectLst/>
                          <a:latin typeface="Calibri" pitchFamily="34" charset="0"/>
                          <a:ea typeface="Times New Roman"/>
                          <a:cs typeface="Calibri" pitchFamily="34" charset="0"/>
                        </a:rPr>
                        <a:t>Matières d'œuvre </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Lot de consommables : graisse, huile, chiffons, produits de nettoyage.</a:t>
                      </a:r>
                    </a:p>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Lot de fournitures mécaniques : visserie, goupilles, clavettes, roulements et toutes pièces à monter</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endParaRPr lang="fr-FR" sz="1200" b="0"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2245383175"/>
                  </a:ext>
                </a:extLst>
              </a:tr>
              <a:tr h="252000">
                <a:tc>
                  <a:txBody>
                    <a:bodyPr/>
                    <a:lstStyle/>
                    <a:p>
                      <a:pPr algn="l">
                        <a:spcBef>
                          <a:spcPts val="0"/>
                        </a:spcBef>
                        <a:spcAft>
                          <a:spcPts val="0"/>
                        </a:spcAft>
                      </a:pPr>
                      <a:r>
                        <a:rPr lang="fr-FR" sz="1200" b="1" dirty="0">
                          <a:effectLst/>
                          <a:latin typeface="Calibri" pitchFamily="34" charset="0"/>
                          <a:ea typeface="Times New Roman"/>
                          <a:cs typeface="Calibri" pitchFamily="34" charset="0"/>
                        </a:rPr>
                        <a:t>Documentations</a:t>
                      </a: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tcPr>
                </a:tc>
                <a:tc>
                  <a:txBody>
                    <a:bodyPr/>
                    <a:lstStyle/>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Fiches toxicologiques produits (huile, produits de nettoyage).</a:t>
                      </a:r>
                    </a:p>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Dossier machine complet (plans, schémas, modes opératoires).</a:t>
                      </a:r>
                    </a:p>
                    <a:p>
                      <a:pPr marL="0" algn="just" defTabSz="914340" rtl="0" eaLnBrk="1" latinLnBrk="0" hangingPunct="1">
                        <a:spcBef>
                          <a:spcPts val="0"/>
                        </a:spcBef>
                        <a:spcAft>
                          <a:spcPts val="0"/>
                        </a:spcAft>
                        <a:tabLst>
                          <a:tab pos="539750" algn="l"/>
                        </a:tabLst>
                      </a:pPr>
                      <a:r>
                        <a:rPr lang="fr-FR" sz="1200" b="0" kern="1200" dirty="0">
                          <a:solidFill>
                            <a:schemeClr val="tx1"/>
                          </a:solidFill>
                          <a:effectLst/>
                          <a:latin typeface="Calibri" pitchFamily="34" charset="0"/>
                          <a:ea typeface="Arial Narrow"/>
                          <a:cs typeface="Calibri" pitchFamily="34" charset="0"/>
                        </a:rPr>
                        <a:t>Documentations techniques constructeurs.</a:t>
                      </a:r>
                    </a:p>
                  </a:txBody>
                  <a:tcPr marL="68580" marR="68580"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tc>
                  <a:txBody>
                    <a:bodyPr/>
                    <a:lstStyle/>
                    <a:p>
                      <a:pPr algn="l">
                        <a:spcBef>
                          <a:spcPts val="0"/>
                        </a:spcBef>
                        <a:spcAft>
                          <a:spcPts val="0"/>
                        </a:spcAft>
                        <a:tabLst>
                          <a:tab pos="539750" algn="l"/>
                        </a:tabLst>
                      </a:pPr>
                      <a:endParaRPr lang="fr-FR" sz="1200" b="0" dirty="0">
                        <a:effectLst/>
                        <a:latin typeface="Calibri" pitchFamily="34" charset="0"/>
                        <a:ea typeface="Times New Roman"/>
                        <a:cs typeface="Calibri" pitchFamily="34" charset="0"/>
                      </a:endParaRPr>
                    </a:p>
                  </a:txBody>
                  <a:tcPr marL="56255" marR="56255" marT="0" marB="0" anchor="ctr">
                    <a:lnL w="12700" cap="flat" cmpd="sng" algn="ctr">
                      <a:solidFill>
                        <a:schemeClr val="accent1">
                          <a:lumMod val="90000"/>
                        </a:schemeClr>
                      </a:solidFill>
                      <a:prstDash val="solid"/>
                      <a:round/>
                      <a:headEnd type="none" w="med" len="med"/>
                      <a:tailEnd type="none" w="med" len="med"/>
                    </a:lnL>
                    <a:lnR w="12700" cap="flat" cmpd="sng" algn="ctr">
                      <a:solidFill>
                        <a:schemeClr val="accent1">
                          <a:lumMod val="90000"/>
                        </a:schemeClr>
                      </a:solidFill>
                      <a:prstDash val="solid"/>
                      <a:round/>
                      <a:headEnd type="none" w="med" len="med"/>
                      <a:tailEnd type="none" w="med" len="med"/>
                    </a:lnR>
                    <a:lnT w="12700" cap="flat" cmpd="sng" algn="ctr">
                      <a:solidFill>
                        <a:schemeClr val="accent1">
                          <a:lumMod val="90000"/>
                        </a:schemeClr>
                      </a:solidFill>
                      <a:prstDash val="solid"/>
                      <a:round/>
                      <a:headEnd type="none" w="med" len="med"/>
                      <a:tailEnd type="none" w="med" len="med"/>
                    </a:lnT>
                    <a:lnB w="12700" cap="flat" cmpd="sng" algn="ctr">
                      <a:solidFill>
                        <a:schemeClr val="accent1">
                          <a:lumMod val="90000"/>
                        </a:schemeClr>
                      </a:solidFill>
                      <a:prstDash val="solid"/>
                      <a:round/>
                      <a:headEnd type="none" w="med" len="med"/>
                      <a:tailEnd type="none" w="med" len="med"/>
                    </a:lnB>
                    <a:noFill/>
                  </a:tcPr>
                </a:tc>
                <a:extLst>
                  <a:ext uri="{0D108BD9-81ED-4DB2-BD59-A6C34878D82A}">
                    <a16:rowId xmlns:a16="http://schemas.microsoft.com/office/drawing/2014/main" val="3815233480"/>
                  </a:ext>
                </a:extLst>
              </a:tr>
            </a:tbl>
          </a:graphicData>
        </a:graphic>
      </p:graphicFrame>
    </p:spTree>
    <p:extLst>
      <p:ext uri="{BB962C8B-B14F-4D97-AF65-F5344CB8AC3E}">
        <p14:creationId xmlns:p14="http://schemas.microsoft.com/office/powerpoint/2010/main" val="19600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èche : double flèche horizontale 13">
            <a:extLst>
              <a:ext uri="{FF2B5EF4-FFF2-40B4-BE49-F238E27FC236}">
                <a16:creationId xmlns:a16="http://schemas.microsoft.com/office/drawing/2014/main" id="{0663517B-F020-E8F6-9B52-788CA00C4569}"/>
              </a:ext>
            </a:extLst>
          </p:cNvPr>
          <p:cNvSpPr/>
          <p:nvPr/>
        </p:nvSpPr>
        <p:spPr>
          <a:xfrm>
            <a:off x="704528" y="4913566"/>
            <a:ext cx="8784976" cy="818783"/>
          </a:xfrm>
          <a:prstGeom prst="leftRightArrow">
            <a:avLst/>
          </a:prstGeom>
          <a:solidFill>
            <a:schemeClr val="accent5">
              <a:lumMod val="5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b="0" dirty="0">
                <a:latin typeface="Calibri" panose="020F0502020204030204" pitchFamily="34" charset="0"/>
                <a:cs typeface="Calibri" panose="020F0502020204030204" pitchFamily="34" charset="0"/>
              </a:rPr>
              <a:t>référent technique connaissant les équipements présents sur le plateau technique de certification,</a:t>
            </a:r>
          </a:p>
          <a:p>
            <a:pPr algn="ctr"/>
            <a:r>
              <a:rPr lang="fr-FR" sz="1200" b="0" dirty="0">
                <a:latin typeface="Calibri" panose="020F0502020204030204" pitchFamily="34" charset="0"/>
                <a:cs typeface="Calibri" panose="020F0502020204030204" pitchFamily="34" charset="0"/>
              </a:rPr>
              <a:t>sollicité par le jury en cas de difficulté technique. </a:t>
            </a:r>
            <a:endParaRPr lang="fr-FR" dirty="0"/>
          </a:p>
        </p:txBody>
      </p:sp>
      <p:sp>
        <p:nvSpPr>
          <p:cNvPr id="4" name="Title 1">
            <a:extLst>
              <a:ext uri="{FF2B5EF4-FFF2-40B4-BE49-F238E27FC236}">
                <a16:creationId xmlns:a16="http://schemas.microsoft.com/office/drawing/2014/main" id="{C31CEDAB-6649-1B52-7A14-65E275501E39}"/>
              </a:ext>
            </a:extLst>
          </p:cNvPr>
          <p:cNvSpPr txBox="1">
            <a:spLocks/>
          </p:cNvSpPr>
          <p:nvPr/>
        </p:nvSpPr>
        <p:spPr>
          <a:xfrm>
            <a:off x="0" y="1"/>
            <a:ext cx="9906000" cy="692696"/>
          </a:xfrm>
          <a:prstGeom prst="rect">
            <a:avLst/>
          </a:prstGeom>
        </p:spPr>
        <p:txBody>
          <a:bodyPr lIns="91434" tIns="45717" rIns="91434" bIns="45717">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a:defRPr/>
            </a:pPr>
            <a:r>
              <a:rPr lang="fr-FR" altLang="fr-FR" sz="2800" dirty="0">
                <a:solidFill>
                  <a:schemeClr val="bg1"/>
                </a:solidFill>
                <a:latin typeface="Calibri" pitchFamily="34" charset="0"/>
                <a:ea typeface="Verdana" pitchFamily="34" charset="0"/>
                <a:cs typeface="Calibri" pitchFamily="34" charset="0"/>
              </a:rPr>
              <a:t>Eléments de préparation pour l’organisateur </a:t>
            </a:r>
            <a:r>
              <a:rPr lang="fr-FR" altLang="fr-FR" sz="2800" kern="0" dirty="0">
                <a:solidFill>
                  <a:schemeClr val="bg1"/>
                </a:solidFill>
                <a:latin typeface="Calibri" panose="020F0502020204030204" pitchFamily="34" charset="0"/>
                <a:cs typeface="Calibri" panose="020F0502020204030204" pitchFamily="34" charset="0"/>
              </a:rPr>
              <a:t>–</a:t>
            </a:r>
            <a:r>
              <a:rPr lang="fr-FR" altLang="fr-FR" sz="2800" dirty="0">
                <a:solidFill>
                  <a:schemeClr val="bg1"/>
                </a:solidFill>
                <a:latin typeface="Calibri" pitchFamily="34" charset="0"/>
                <a:ea typeface="Verdana" pitchFamily="34" charset="0"/>
                <a:cs typeface="Calibri" pitchFamily="34" charset="0"/>
              </a:rPr>
              <a:t> Session Titre</a:t>
            </a:r>
            <a:endParaRPr lang="fr-FR" altLang="fr-FR" sz="2800" b="1" dirty="0">
              <a:solidFill>
                <a:schemeClr val="bg1"/>
              </a:solidFill>
              <a:latin typeface="Calibri" pitchFamily="34" charset="0"/>
              <a:ea typeface="Verdana" pitchFamily="34" charset="0"/>
              <a:cs typeface="Calibri" pitchFamily="34" charset="0"/>
            </a:endParaRPr>
          </a:p>
        </p:txBody>
      </p:sp>
      <p:graphicFrame>
        <p:nvGraphicFramePr>
          <p:cNvPr id="2" name="Diagramme 1">
            <a:extLst>
              <a:ext uri="{FF2B5EF4-FFF2-40B4-BE49-F238E27FC236}">
                <a16:creationId xmlns:a16="http://schemas.microsoft.com/office/drawing/2014/main" id="{69515C96-9329-15F5-CCE9-F3F50D073BA7}"/>
              </a:ext>
            </a:extLst>
          </p:cNvPr>
          <p:cNvGraphicFramePr/>
          <p:nvPr>
            <p:extLst>
              <p:ext uri="{D42A27DB-BD31-4B8C-83A1-F6EECF244321}">
                <p14:modId xmlns:p14="http://schemas.microsoft.com/office/powerpoint/2010/main" val="974943932"/>
              </p:ext>
            </p:extLst>
          </p:nvPr>
        </p:nvGraphicFramePr>
        <p:xfrm>
          <a:off x="272480" y="908720"/>
          <a:ext cx="9577064" cy="4030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a:extLst>
              <a:ext uri="{FF2B5EF4-FFF2-40B4-BE49-F238E27FC236}">
                <a16:creationId xmlns:a16="http://schemas.microsoft.com/office/drawing/2014/main" id="{2B7DD5EB-C005-57B5-23FF-BB20616946A3}"/>
              </a:ext>
            </a:extLst>
          </p:cNvPr>
          <p:cNvSpPr txBox="1"/>
          <p:nvPr/>
        </p:nvSpPr>
        <p:spPr>
          <a:xfrm>
            <a:off x="0" y="692696"/>
            <a:ext cx="3960440" cy="369332"/>
          </a:xfrm>
          <a:prstGeom prst="rect">
            <a:avLst/>
          </a:prstGeom>
          <a:noFill/>
        </p:spPr>
        <p:txBody>
          <a:bodyPr wrap="square" rtlCol="0">
            <a:spAutoFit/>
          </a:bodyPr>
          <a:lstStyle/>
          <a:p>
            <a:pPr algn="l"/>
            <a:r>
              <a:rPr lang="fr-FR" sz="1800" dirty="0">
                <a:effectLst>
                  <a:outerShdw blurRad="38100" dist="38100" dir="2700000" algn="tl">
                    <a:srgbClr val="000000">
                      <a:alpha val="43137"/>
                    </a:srgbClr>
                  </a:outerShdw>
                </a:effectLst>
              </a:rPr>
              <a:t>Mise en situation professionnelle</a:t>
            </a:r>
          </a:p>
        </p:txBody>
      </p:sp>
      <p:sp>
        <p:nvSpPr>
          <p:cNvPr id="5" name="ZoneTexte 4">
            <a:extLst>
              <a:ext uri="{FF2B5EF4-FFF2-40B4-BE49-F238E27FC236}">
                <a16:creationId xmlns:a16="http://schemas.microsoft.com/office/drawing/2014/main" id="{34D04192-99DC-6CAA-ECFC-C8E2BE11370A}"/>
              </a:ext>
            </a:extLst>
          </p:cNvPr>
          <p:cNvSpPr txBox="1"/>
          <p:nvPr/>
        </p:nvSpPr>
        <p:spPr>
          <a:xfrm>
            <a:off x="13058" y="5777662"/>
            <a:ext cx="3960440" cy="369332"/>
          </a:xfrm>
          <a:prstGeom prst="rect">
            <a:avLst/>
          </a:prstGeom>
          <a:noFill/>
        </p:spPr>
        <p:txBody>
          <a:bodyPr wrap="square" rtlCol="0">
            <a:spAutoFit/>
          </a:bodyPr>
          <a:lstStyle/>
          <a:p>
            <a:pPr algn="l"/>
            <a:r>
              <a:rPr lang="fr-FR" sz="1800" dirty="0">
                <a:effectLst>
                  <a:outerShdw blurRad="38100" dist="38100" dir="2700000" algn="tl">
                    <a:srgbClr val="000000">
                      <a:alpha val="43137"/>
                    </a:srgbClr>
                  </a:outerShdw>
                </a:effectLst>
              </a:rPr>
              <a:t>Questionnaire professionnel</a:t>
            </a:r>
          </a:p>
        </p:txBody>
      </p:sp>
      <p:pic>
        <p:nvPicPr>
          <p:cNvPr id="7" name="Graphique 6" descr="Profil mâle avec un remplissage uni">
            <a:extLst>
              <a:ext uri="{FF2B5EF4-FFF2-40B4-BE49-F238E27FC236}">
                <a16:creationId xmlns:a16="http://schemas.microsoft.com/office/drawing/2014/main" id="{B9DE1336-F8CA-DF02-BC98-273CD1FA4E5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0512" y="6192307"/>
            <a:ext cx="360000" cy="360000"/>
          </a:xfrm>
          <a:prstGeom prst="rect">
            <a:avLst/>
          </a:prstGeom>
        </p:spPr>
      </p:pic>
      <p:sp>
        <p:nvSpPr>
          <p:cNvPr id="8" name="ZoneTexte 7">
            <a:extLst>
              <a:ext uri="{FF2B5EF4-FFF2-40B4-BE49-F238E27FC236}">
                <a16:creationId xmlns:a16="http://schemas.microsoft.com/office/drawing/2014/main" id="{751D8D06-2109-0784-808A-B3FCBEE674B0}"/>
              </a:ext>
            </a:extLst>
          </p:cNvPr>
          <p:cNvSpPr txBox="1"/>
          <p:nvPr/>
        </p:nvSpPr>
        <p:spPr>
          <a:xfrm>
            <a:off x="1248370" y="6275308"/>
            <a:ext cx="1489815" cy="276999"/>
          </a:xfrm>
          <a:prstGeom prst="rect">
            <a:avLst/>
          </a:prstGeom>
          <a:noFill/>
        </p:spPr>
        <p:txBody>
          <a:bodyPr wrap="square" rtlCol="0">
            <a:spAutoFit/>
          </a:bodyPr>
          <a:lstStyle/>
          <a:p>
            <a:pPr algn="l"/>
            <a:r>
              <a:rPr lang="fr-FR" sz="1200" b="0" dirty="0">
                <a:latin typeface="Calibri" panose="020F0502020204030204" pitchFamily="34" charset="0"/>
                <a:cs typeface="Calibri" panose="020F0502020204030204" pitchFamily="34" charset="0"/>
              </a:rPr>
              <a:t>surveillant d’examen</a:t>
            </a:r>
          </a:p>
        </p:txBody>
      </p:sp>
      <p:pic>
        <p:nvPicPr>
          <p:cNvPr id="12" name="Graphique 11" descr="Personne confuse avec un remplissage uni">
            <a:extLst>
              <a:ext uri="{FF2B5EF4-FFF2-40B4-BE49-F238E27FC236}">
                <a16:creationId xmlns:a16="http://schemas.microsoft.com/office/drawing/2014/main" id="{FF5A2B40-113E-8979-8BF3-93B90E0BBE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611579" y="5142957"/>
            <a:ext cx="360000" cy="360000"/>
          </a:xfrm>
          <a:prstGeom prst="rect">
            <a:avLst/>
          </a:prstGeom>
        </p:spPr>
      </p:pic>
      <p:sp>
        <p:nvSpPr>
          <p:cNvPr id="15" name="ZoneTexte 14">
            <a:extLst>
              <a:ext uri="{FF2B5EF4-FFF2-40B4-BE49-F238E27FC236}">
                <a16:creationId xmlns:a16="http://schemas.microsoft.com/office/drawing/2014/main" id="{8343BADD-CAF5-012E-C1AD-4F4C60A3A7B8}"/>
              </a:ext>
            </a:extLst>
          </p:cNvPr>
          <p:cNvSpPr txBox="1"/>
          <p:nvPr/>
        </p:nvSpPr>
        <p:spPr>
          <a:xfrm>
            <a:off x="992560" y="6079919"/>
            <a:ext cx="379948" cy="584775"/>
          </a:xfrm>
          <a:prstGeom prst="rect">
            <a:avLst/>
          </a:prstGeom>
          <a:noFill/>
        </p:spPr>
        <p:txBody>
          <a:bodyPr wrap="square" rtlCol="0">
            <a:spAutoFit/>
          </a:bodyPr>
          <a:lstStyle/>
          <a:p>
            <a:pPr algn="l"/>
            <a:r>
              <a:rPr lang="fr-FR" b="0" dirty="0">
                <a:solidFill>
                  <a:schemeClr val="accent5">
                    <a:lumMod val="50000"/>
                  </a:schemeClr>
                </a:solidFill>
              </a:rPr>
              <a:t>□</a:t>
            </a:r>
            <a:endParaRPr lang="fr-FR" sz="1200" b="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1823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1CEDAB-6649-1B52-7A14-65E275501E39}"/>
              </a:ext>
            </a:extLst>
          </p:cNvPr>
          <p:cNvSpPr txBox="1">
            <a:spLocks/>
          </p:cNvSpPr>
          <p:nvPr/>
        </p:nvSpPr>
        <p:spPr>
          <a:xfrm>
            <a:off x="0" y="1"/>
            <a:ext cx="9906000" cy="692696"/>
          </a:xfrm>
          <a:prstGeom prst="rect">
            <a:avLst/>
          </a:prstGeom>
        </p:spPr>
        <p:txBody>
          <a:bodyPr lIns="91434" tIns="45717" rIns="91434" bIns="45717">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a:defRPr/>
            </a:pPr>
            <a:r>
              <a:rPr lang="fr-FR" altLang="fr-FR" sz="2800" dirty="0">
                <a:solidFill>
                  <a:schemeClr val="bg1"/>
                </a:solidFill>
                <a:latin typeface="Calibri" pitchFamily="34" charset="0"/>
                <a:ea typeface="Verdana" pitchFamily="34" charset="0"/>
                <a:cs typeface="Calibri" pitchFamily="34" charset="0"/>
              </a:rPr>
              <a:t>Organisation Session Titre</a:t>
            </a:r>
            <a:endParaRPr lang="fr-FR" altLang="fr-FR" sz="2800" b="1" dirty="0">
              <a:solidFill>
                <a:schemeClr val="bg1"/>
              </a:solidFill>
              <a:latin typeface="Calibri" pitchFamily="34" charset="0"/>
              <a:ea typeface="Verdana" pitchFamily="34" charset="0"/>
              <a:cs typeface="Calibri" pitchFamily="34" charset="0"/>
            </a:endParaRPr>
          </a:p>
        </p:txBody>
      </p:sp>
      <p:sp>
        <p:nvSpPr>
          <p:cNvPr id="3" name="ZoneTexte 2">
            <a:extLst>
              <a:ext uri="{FF2B5EF4-FFF2-40B4-BE49-F238E27FC236}">
                <a16:creationId xmlns:a16="http://schemas.microsoft.com/office/drawing/2014/main" id="{2B7DD5EB-C005-57B5-23FF-BB20616946A3}"/>
              </a:ext>
            </a:extLst>
          </p:cNvPr>
          <p:cNvSpPr txBox="1"/>
          <p:nvPr/>
        </p:nvSpPr>
        <p:spPr>
          <a:xfrm>
            <a:off x="0" y="1375137"/>
            <a:ext cx="3960440" cy="369332"/>
          </a:xfrm>
          <a:prstGeom prst="rect">
            <a:avLst/>
          </a:prstGeom>
          <a:noFill/>
        </p:spPr>
        <p:txBody>
          <a:bodyPr wrap="square" rtlCol="0">
            <a:spAutoFit/>
          </a:bodyPr>
          <a:lstStyle/>
          <a:p>
            <a:pPr algn="l"/>
            <a:r>
              <a:rPr lang="fr-FR" sz="1800" dirty="0">
                <a:effectLst>
                  <a:outerShdw blurRad="38100" dist="38100" dir="2700000" algn="tl">
                    <a:srgbClr val="000000">
                      <a:alpha val="43137"/>
                    </a:srgbClr>
                  </a:outerShdw>
                </a:effectLst>
              </a:rPr>
              <a:t>Mise en situation professionnelle</a:t>
            </a:r>
          </a:p>
        </p:txBody>
      </p:sp>
      <p:sp>
        <p:nvSpPr>
          <p:cNvPr id="5" name="ZoneTexte 4">
            <a:extLst>
              <a:ext uri="{FF2B5EF4-FFF2-40B4-BE49-F238E27FC236}">
                <a16:creationId xmlns:a16="http://schemas.microsoft.com/office/drawing/2014/main" id="{34D04192-99DC-6CAA-ECFC-C8E2BE11370A}"/>
              </a:ext>
            </a:extLst>
          </p:cNvPr>
          <p:cNvSpPr txBox="1"/>
          <p:nvPr/>
        </p:nvSpPr>
        <p:spPr>
          <a:xfrm>
            <a:off x="2204" y="3789040"/>
            <a:ext cx="3960440" cy="369332"/>
          </a:xfrm>
          <a:prstGeom prst="rect">
            <a:avLst/>
          </a:prstGeom>
          <a:noFill/>
        </p:spPr>
        <p:txBody>
          <a:bodyPr wrap="square" rtlCol="0">
            <a:spAutoFit/>
          </a:bodyPr>
          <a:lstStyle/>
          <a:p>
            <a:pPr algn="l"/>
            <a:r>
              <a:rPr lang="fr-FR" sz="1800" dirty="0">
                <a:effectLst>
                  <a:outerShdw blurRad="38100" dist="38100" dir="2700000" algn="tl">
                    <a:srgbClr val="000000">
                      <a:alpha val="43137"/>
                    </a:srgbClr>
                  </a:outerShdw>
                </a:effectLst>
              </a:rPr>
              <a:t>Questionnaire professionnel</a:t>
            </a:r>
          </a:p>
        </p:txBody>
      </p:sp>
      <p:sp>
        <p:nvSpPr>
          <p:cNvPr id="8" name="ZoneTexte 7">
            <a:extLst>
              <a:ext uri="{FF2B5EF4-FFF2-40B4-BE49-F238E27FC236}">
                <a16:creationId xmlns:a16="http://schemas.microsoft.com/office/drawing/2014/main" id="{751D8D06-2109-0784-808A-B3FCBEE674B0}"/>
              </a:ext>
            </a:extLst>
          </p:cNvPr>
          <p:cNvSpPr txBox="1"/>
          <p:nvPr/>
        </p:nvSpPr>
        <p:spPr>
          <a:xfrm>
            <a:off x="344488" y="1909281"/>
            <a:ext cx="8496944" cy="1015663"/>
          </a:xfrm>
          <a:prstGeom prst="rect">
            <a:avLst/>
          </a:prstGeom>
          <a:noFill/>
        </p:spPr>
        <p:txBody>
          <a:bodyPr wrap="square" rtlCol="0">
            <a:spAutoFit/>
          </a:bodyPr>
          <a:lstStyle/>
          <a:p>
            <a:pPr algn="l"/>
            <a:r>
              <a:rPr lang="fr-FR" sz="1200" b="0" u="sng" dirty="0">
                <a:latin typeface="Calibri" panose="020F0502020204030204" pitchFamily="34" charset="0"/>
                <a:cs typeface="Calibri" panose="020F0502020204030204" pitchFamily="34" charset="0"/>
              </a:rPr>
              <a:t>Ordre de déroulement des phases et liens entre les sujets d’épreuve </a:t>
            </a:r>
            <a:r>
              <a:rPr lang="fr-FR" sz="1200" b="0" dirty="0">
                <a:latin typeface="Calibri" panose="020F0502020204030204" pitchFamily="34" charset="0"/>
                <a:cs typeface="Calibri" panose="020F0502020204030204" pitchFamily="34" charset="0"/>
              </a:rPr>
              <a:t>:</a:t>
            </a:r>
          </a:p>
          <a:p>
            <a:pPr algn="l"/>
            <a:endParaRPr lang="fr-FR" sz="1200" b="0" dirty="0">
              <a:latin typeface="Calibri" panose="020F0502020204030204" pitchFamily="34" charset="0"/>
              <a:cs typeface="Calibri" panose="020F0502020204030204" pitchFamily="34" charset="0"/>
            </a:endParaRPr>
          </a:p>
          <a:p>
            <a:pPr marL="266700" indent="-171450" algn="l">
              <a:buClr>
                <a:schemeClr val="accent5">
                  <a:lumMod val="50000"/>
                </a:schemeClr>
              </a:buClr>
              <a:buFont typeface="Arial" panose="020B0604020202020204" pitchFamily="34" charset="0"/>
              <a:buChar char="•"/>
            </a:pPr>
            <a:r>
              <a:rPr lang="fr-FR" sz="1200" b="0" dirty="0">
                <a:latin typeface="Calibri" panose="020F0502020204030204" pitchFamily="34" charset="0"/>
                <a:cs typeface="Calibri" panose="020F0502020204030204" pitchFamily="34" charset="0"/>
              </a:rPr>
              <a:t>La phase 1 est réalisée en premier, suivie des phases 2 et 3, dans un ordre indifférent.</a:t>
            </a:r>
          </a:p>
          <a:p>
            <a:pPr marL="266700" indent="-171450" algn="l">
              <a:buClr>
                <a:schemeClr val="accent5">
                  <a:lumMod val="50000"/>
                </a:schemeClr>
              </a:buClr>
              <a:buFont typeface="Arial" panose="020B0604020202020204" pitchFamily="34" charset="0"/>
              <a:buChar char="•"/>
            </a:pPr>
            <a:endParaRPr lang="fr-FR" sz="1200" b="0" dirty="0">
              <a:latin typeface="Calibri" panose="020F0502020204030204" pitchFamily="34" charset="0"/>
              <a:cs typeface="Calibri" panose="020F0502020204030204" pitchFamily="34" charset="0"/>
            </a:endParaRPr>
          </a:p>
          <a:p>
            <a:pPr marL="266700" indent="-171450" algn="l">
              <a:buClr>
                <a:schemeClr val="accent5">
                  <a:lumMod val="50000"/>
                </a:schemeClr>
              </a:buClr>
              <a:buFont typeface="Arial" panose="020B0604020202020204" pitchFamily="34" charset="0"/>
              <a:buChar char="•"/>
            </a:pPr>
            <a:r>
              <a:rPr lang="fr-FR" sz="1200" b="0" dirty="0">
                <a:latin typeface="Calibri" panose="020F0502020204030204" pitchFamily="34" charset="0"/>
                <a:cs typeface="Calibri" panose="020F0502020204030204" pitchFamily="34" charset="0"/>
              </a:rPr>
              <a:t>Les sujets d’épreuve des 3 phases sont indépendants, mais peuvent se rapporter à un même équipement.</a:t>
            </a:r>
          </a:p>
        </p:txBody>
      </p:sp>
      <p:sp>
        <p:nvSpPr>
          <p:cNvPr id="6" name="ZoneTexte 5">
            <a:extLst>
              <a:ext uri="{FF2B5EF4-FFF2-40B4-BE49-F238E27FC236}">
                <a16:creationId xmlns:a16="http://schemas.microsoft.com/office/drawing/2014/main" id="{61BDFFD0-BECB-F31F-9CCB-5ECDEB66268E}"/>
              </a:ext>
            </a:extLst>
          </p:cNvPr>
          <p:cNvSpPr txBox="1"/>
          <p:nvPr/>
        </p:nvSpPr>
        <p:spPr>
          <a:xfrm>
            <a:off x="344488" y="4219345"/>
            <a:ext cx="8352928" cy="276999"/>
          </a:xfrm>
          <a:prstGeom prst="rect">
            <a:avLst/>
          </a:prstGeom>
          <a:noFill/>
        </p:spPr>
        <p:txBody>
          <a:bodyPr wrap="square" rtlCol="0">
            <a:spAutoFit/>
          </a:bodyPr>
          <a:lstStyle/>
          <a:p>
            <a:pPr algn="l"/>
            <a:r>
              <a:rPr lang="fr-FR" sz="1200" b="0" dirty="0">
                <a:latin typeface="Calibri" panose="020F0502020204030204" pitchFamily="34" charset="0"/>
                <a:cs typeface="Calibri" panose="020F0502020204030204" pitchFamily="34" charset="0"/>
              </a:rPr>
              <a:t>Le questionnaire professionnel peut se dérouler avant ou après la mise en situation professionnelle.</a:t>
            </a:r>
          </a:p>
        </p:txBody>
      </p:sp>
    </p:spTree>
    <p:extLst>
      <p:ext uri="{BB962C8B-B14F-4D97-AF65-F5344CB8AC3E}">
        <p14:creationId xmlns:p14="http://schemas.microsoft.com/office/powerpoint/2010/main" val="2991339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7136" y="-99392"/>
            <a:ext cx="9943135" cy="792088"/>
          </a:xfrm>
          <a:prstGeom prst="rect">
            <a:avLst/>
          </a:prstGeom>
        </p:spPr>
        <p:txBody>
          <a:bodyPr lIns="91434" tIns="45717" rIns="91434" bIns="45717">
            <a:no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a:r>
              <a:rPr lang="fr-FR" sz="2800" b="1" kern="0" dirty="0">
                <a:solidFill>
                  <a:schemeClr val="bg1"/>
                </a:solidFill>
                <a:latin typeface="Calibri" pitchFamily="34" charset="0"/>
                <a:ea typeface="Verdana" pitchFamily="34" charset="0"/>
                <a:cs typeface="Calibri" pitchFamily="34" charset="0"/>
              </a:rPr>
              <a:t>Modalités d’évaluation </a:t>
            </a:r>
            <a:r>
              <a:rPr lang="fr-FR" altLang="fr-FR" sz="2800" kern="0" dirty="0">
                <a:solidFill>
                  <a:schemeClr val="bg1"/>
                </a:solidFill>
                <a:latin typeface="Calibri" panose="020F0502020204030204" pitchFamily="34" charset="0"/>
                <a:cs typeface="Calibri" panose="020F0502020204030204" pitchFamily="34" charset="0"/>
              </a:rPr>
              <a:t>– </a:t>
            </a:r>
            <a:r>
              <a:rPr lang="fr-FR" sz="2800" b="1" kern="0" dirty="0">
                <a:solidFill>
                  <a:schemeClr val="bg1"/>
                </a:solidFill>
                <a:latin typeface="Calibri" pitchFamily="34" charset="0"/>
                <a:ea typeface="Verdana" pitchFamily="34" charset="0"/>
                <a:cs typeface="Calibri" pitchFamily="34" charset="0"/>
              </a:rPr>
              <a:t>Session CCP </a:t>
            </a:r>
            <a:r>
              <a:rPr lang="fr-FR" sz="2000" kern="0" dirty="0">
                <a:solidFill>
                  <a:schemeClr val="bg1"/>
                </a:solidFill>
                <a:latin typeface="Calibri" pitchFamily="34" charset="0"/>
                <a:ea typeface="Verdana" pitchFamily="34" charset="0"/>
                <a:cs typeface="Calibri" pitchFamily="34" charset="0"/>
              </a:rPr>
              <a:t>Monter, adapter et régler des équipements mécaniques industriels</a:t>
            </a:r>
            <a:endParaRPr lang="fr-FR" sz="1800" kern="0" dirty="0">
              <a:solidFill>
                <a:schemeClr val="bg1"/>
              </a:solidFill>
              <a:latin typeface="Calibri" pitchFamily="34" charset="0"/>
              <a:ea typeface="Verdana" pitchFamily="34" charset="0"/>
              <a:cs typeface="Calibri" pitchFamily="34" charset="0"/>
            </a:endParaRPr>
          </a:p>
          <a:p>
            <a:pPr algn="l"/>
            <a:endParaRPr lang="fr-FR" sz="2000" kern="0" dirty="0">
              <a:solidFill>
                <a:schemeClr val="bg1"/>
              </a:solidFill>
              <a:latin typeface="Calibri" pitchFamily="34" charset="0"/>
              <a:ea typeface="Verdana" pitchFamily="34" charset="0"/>
              <a:cs typeface="Calibri" pitchFamily="34" charset="0"/>
            </a:endParaRPr>
          </a:p>
        </p:txBody>
      </p:sp>
      <p:graphicFrame>
        <p:nvGraphicFramePr>
          <p:cNvPr id="10" name="Tableau 9"/>
          <p:cNvGraphicFramePr>
            <a:graphicFrameLocks noGrp="1"/>
          </p:cNvGraphicFramePr>
          <p:nvPr>
            <p:extLst>
              <p:ext uri="{D42A27DB-BD31-4B8C-83A1-F6EECF244321}">
                <p14:modId xmlns:p14="http://schemas.microsoft.com/office/powerpoint/2010/main" val="3088740408"/>
              </p:ext>
            </p:extLst>
          </p:nvPr>
        </p:nvGraphicFramePr>
        <p:xfrm>
          <a:off x="566265" y="1935393"/>
          <a:ext cx="8944018" cy="4358640"/>
        </p:xfrm>
        <a:graphic>
          <a:graphicData uri="http://schemas.openxmlformats.org/drawingml/2006/table">
            <a:tbl>
              <a:tblPr firstRow="1" bandRow="1">
                <a:effectLst/>
                <a:tableStyleId>{69012ECD-51FC-41F1-AA8D-1B2483CD663E}</a:tableStyleId>
              </a:tblPr>
              <a:tblGrid>
                <a:gridCol w="7800867">
                  <a:extLst>
                    <a:ext uri="{9D8B030D-6E8A-4147-A177-3AD203B41FA5}">
                      <a16:colId xmlns:a16="http://schemas.microsoft.com/office/drawing/2014/main" val="20000"/>
                    </a:ext>
                  </a:extLst>
                </a:gridCol>
                <a:gridCol w="1143151">
                  <a:extLst>
                    <a:ext uri="{9D8B030D-6E8A-4147-A177-3AD203B41FA5}">
                      <a16:colId xmlns:a16="http://schemas.microsoft.com/office/drawing/2014/main" val="20001"/>
                    </a:ext>
                  </a:extLst>
                </a:gridCol>
              </a:tblGrid>
              <a:tr h="310387">
                <a:tc>
                  <a:txBody>
                    <a:bodyPr/>
                    <a:lstStyle/>
                    <a:p>
                      <a:r>
                        <a:rPr kumimoji="0" lang="fr-FR" sz="1800" u="none" strike="noStrike" kern="1200" cap="none" spc="0" normalizeH="0" baseline="0" noProof="0" dirty="0">
                          <a:ln>
                            <a:noFill/>
                          </a:ln>
                          <a:effectLst/>
                          <a:uLnTx/>
                          <a:uFillTx/>
                          <a:latin typeface="Calibri" pitchFamily="34" charset="0"/>
                          <a:cs typeface="Calibri" pitchFamily="34" charset="0"/>
                        </a:rPr>
                        <a:t>Mise en situation professionnelle </a:t>
                      </a:r>
                      <a:r>
                        <a:rPr kumimoji="0" lang="fr-FR" sz="1600" u="none" strike="noStrike" kern="1200" cap="none" spc="0" normalizeH="0" baseline="0" noProof="0" dirty="0">
                          <a:ln>
                            <a:noFill/>
                          </a:ln>
                          <a:effectLst/>
                          <a:uLnTx/>
                          <a:uFillTx/>
                        </a:rPr>
                        <a:t>	</a:t>
                      </a:r>
                      <a:endParaRPr lang="fr-FR" sz="1600" dirty="0"/>
                    </a:p>
                  </a:txBody>
                  <a:tcPr marL="99060" marR="99060" anchor="ctr">
                    <a:solidFill>
                      <a:schemeClr val="accent1">
                        <a:lumMod val="75000"/>
                      </a:schemeClr>
                    </a:solidFill>
                  </a:tcPr>
                </a:tc>
                <a:tc>
                  <a:txBody>
                    <a:bodyPr/>
                    <a:lstStyle/>
                    <a:p>
                      <a:pPr algn="ctr"/>
                      <a:r>
                        <a:rPr lang="fr-FR" sz="1800" b="0" dirty="0">
                          <a:solidFill>
                            <a:schemeClr val="tx1"/>
                          </a:solidFill>
                          <a:latin typeface="Calibri" pitchFamily="34" charset="0"/>
                          <a:cs typeface="Calibri" pitchFamily="34" charset="0"/>
                        </a:rPr>
                        <a:t>04 h 00</a:t>
                      </a:r>
                    </a:p>
                  </a:txBody>
                  <a:tcPr marL="99060" marR="99060" anchor="ctr">
                    <a:noFill/>
                  </a:tcPr>
                </a:tc>
                <a:extLst>
                  <a:ext uri="{0D108BD9-81ED-4DB2-BD59-A6C34878D82A}">
                    <a16:rowId xmlns:a16="http://schemas.microsoft.com/office/drawing/2014/main" val="10000"/>
                  </a:ext>
                </a:extLst>
              </a:tr>
              <a:tr h="769732">
                <a:tc>
                  <a:txBody>
                    <a:bodyPr/>
                    <a:lstStyle/>
                    <a:p>
                      <a:pPr marL="0" marR="0" lvl="0" indent="0" algn="just" defTabSz="914400" rtl="0" eaLnBrk="1" fontAlgn="auto" latinLnBrk="0" hangingPunct="1">
                        <a:lnSpc>
                          <a:spcPct val="100000"/>
                        </a:lnSpc>
                        <a:spcBef>
                          <a:spcPts val="0"/>
                        </a:spcBef>
                        <a:spcAft>
                          <a:spcPts val="0"/>
                        </a:spcAft>
                        <a:buClr>
                          <a:srgbClr val="4F81BD"/>
                        </a:buClr>
                        <a:buSzPct val="76000"/>
                        <a:buFont typeface="Wingdings 3"/>
                        <a:buNone/>
                        <a:tabLst/>
                        <a:defRPr/>
                      </a:pPr>
                      <a:r>
                        <a:rPr lang="fr-FR" sz="1600" dirty="0">
                          <a:latin typeface="Calibri" panose="020F0502020204030204" pitchFamily="34" charset="0"/>
                          <a:cs typeface="Calibri" panose="020F0502020204030204" pitchFamily="34" charset="0"/>
                        </a:rPr>
                        <a:t>2 phases :</a:t>
                      </a:r>
                    </a:p>
                    <a:p>
                      <a:pPr marL="0" marR="0" lvl="0" indent="0" algn="just" defTabSz="914400" rtl="0" eaLnBrk="1" fontAlgn="auto" latinLnBrk="0" hangingPunct="1">
                        <a:lnSpc>
                          <a:spcPct val="100000"/>
                        </a:lnSpc>
                        <a:spcBef>
                          <a:spcPts val="0"/>
                        </a:spcBef>
                        <a:spcAft>
                          <a:spcPts val="0"/>
                        </a:spcAft>
                        <a:buClr>
                          <a:srgbClr val="4F81BD"/>
                        </a:buClr>
                        <a:buSzPct val="76000"/>
                        <a:buFont typeface="Wingdings 3"/>
                        <a:buNone/>
                        <a:tabLst/>
                        <a:defRPr/>
                      </a:pPr>
                      <a:endParaRPr lang="fr-FR" sz="1600" dirty="0">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4F81BD"/>
                        </a:buClr>
                        <a:buSzPct val="76000"/>
                        <a:buFont typeface="Wingdings 3"/>
                        <a:buNone/>
                        <a:tabLst/>
                        <a:defRPr/>
                      </a:pPr>
                      <a:r>
                        <a:rPr lang="fr-FR" sz="1600" u="sng" dirty="0">
                          <a:latin typeface="Calibri" panose="020F0502020204030204" pitchFamily="34" charset="0"/>
                          <a:cs typeface="Calibri" panose="020F0502020204030204" pitchFamily="34" charset="0"/>
                        </a:rPr>
                        <a:t>Phase 1</a:t>
                      </a:r>
                      <a:r>
                        <a:rPr lang="fr-FR" sz="1600" dirty="0">
                          <a:latin typeface="Calibri" panose="020F0502020204030204" pitchFamily="34" charset="0"/>
                          <a:cs typeface="Calibri" panose="020F0502020204030204" pitchFamily="34" charset="0"/>
                        </a:rPr>
                        <a:t>, en présence d’un surveillant d’épreuve – 1 h 30 min</a:t>
                      </a:r>
                    </a:p>
                    <a:p>
                      <a:pPr marL="0" marR="0" lvl="0" indent="0" algn="just" defTabSz="914400" rtl="0" eaLnBrk="1" fontAlgn="auto" latinLnBrk="0" hangingPunct="1">
                        <a:lnSpc>
                          <a:spcPct val="100000"/>
                        </a:lnSpc>
                        <a:spcBef>
                          <a:spcPts val="0"/>
                        </a:spcBef>
                        <a:spcAft>
                          <a:spcPts val="0"/>
                        </a:spcAft>
                        <a:buClr>
                          <a:srgbClr val="4F81BD"/>
                        </a:buClr>
                        <a:buSzPct val="76000"/>
                        <a:buFont typeface="Wingdings 3"/>
                        <a:buNone/>
                        <a:tabLst/>
                        <a:defRPr/>
                      </a:pPr>
                      <a:r>
                        <a:rPr lang="fr-FR" sz="1600" dirty="0">
                          <a:latin typeface="Calibri" panose="020F0502020204030204" pitchFamily="34" charset="0"/>
                          <a:cs typeface="Calibri" panose="020F0502020204030204" pitchFamily="34" charset="0"/>
                        </a:rPr>
                        <a:t>A partir du dossier technique d’un système mécanique :</a:t>
                      </a:r>
                    </a:p>
                    <a:p>
                      <a:pPr marL="285750" marR="0" lvl="0" indent="-196850" algn="just" defTabSz="914400" rtl="0" eaLnBrk="1" fontAlgn="auto" latinLnBrk="0" hangingPunct="1">
                        <a:lnSpc>
                          <a:spcPct val="100000"/>
                        </a:lnSpc>
                        <a:spcBef>
                          <a:spcPts val="0"/>
                        </a:spcBef>
                        <a:spcAft>
                          <a:spcPts val="0"/>
                        </a:spcAft>
                        <a:buClr>
                          <a:srgbClr val="4F81BD"/>
                        </a:buClr>
                        <a:buSzPct val="76000"/>
                        <a:buFont typeface="Arial" panose="020B0604020202020204" pitchFamily="34" charset="0"/>
                        <a:buChar char="•"/>
                        <a:tabLst/>
                        <a:defRPr/>
                      </a:pPr>
                      <a:r>
                        <a:rPr lang="fr-FR" sz="1600" dirty="0">
                          <a:latin typeface="Calibri" panose="020F0502020204030204" pitchFamily="34" charset="0"/>
                          <a:cs typeface="Calibri" panose="020F0502020204030204" pitchFamily="34" charset="0"/>
                        </a:rPr>
                        <a:t>répondre à un questionnement écrit portant sur la compréhension du fonctionnement, la lecture de plans, les spécifications techniques et la sécurité ;</a:t>
                      </a:r>
                    </a:p>
                    <a:p>
                      <a:pPr marL="285750" marR="0" lvl="0" indent="-196850" algn="just" defTabSz="914400" rtl="0" eaLnBrk="1" fontAlgn="auto" latinLnBrk="0" hangingPunct="1">
                        <a:lnSpc>
                          <a:spcPct val="100000"/>
                        </a:lnSpc>
                        <a:spcBef>
                          <a:spcPts val="0"/>
                        </a:spcBef>
                        <a:spcAft>
                          <a:spcPts val="0"/>
                        </a:spcAft>
                        <a:buClr>
                          <a:srgbClr val="4F81BD"/>
                        </a:buClr>
                        <a:buSzPct val="76000"/>
                        <a:buFont typeface="Arial" panose="020B0604020202020204" pitchFamily="34" charset="0"/>
                        <a:buChar char="•"/>
                        <a:tabLst/>
                        <a:defRPr/>
                      </a:pPr>
                      <a:r>
                        <a:rPr lang="fr-FR" sz="1600" dirty="0">
                          <a:latin typeface="Calibri" panose="020F0502020204030204" pitchFamily="34" charset="0"/>
                          <a:cs typeface="Calibri" panose="020F0502020204030204" pitchFamily="34" charset="0"/>
                        </a:rPr>
                        <a:t>rédiger un mode opératoire de montage partiel ou complet de pièces mécaniques, en donnant toutes précisions utiles.</a:t>
                      </a:r>
                    </a:p>
                    <a:p>
                      <a:pPr marL="285750" marR="0" lvl="0" indent="-196850" algn="just" defTabSz="914400" rtl="0" eaLnBrk="1" fontAlgn="auto" latinLnBrk="0" hangingPunct="1">
                        <a:lnSpc>
                          <a:spcPct val="100000"/>
                        </a:lnSpc>
                        <a:spcBef>
                          <a:spcPts val="0"/>
                        </a:spcBef>
                        <a:spcAft>
                          <a:spcPts val="0"/>
                        </a:spcAft>
                        <a:buClr>
                          <a:srgbClr val="4F81BD"/>
                        </a:buClr>
                        <a:buSzPct val="76000"/>
                        <a:buFont typeface="Arial" panose="020B0604020202020204" pitchFamily="34" charset="0"/>
                        <a:buChar char="•"/>
                        <a:tabLst/>
                        <a:defRPr/>
                      </a:pPr>
                      <a:endParaRPr lang="fr-FR" sz="1600" dirty="0">
                        <a:latin typeface="Calibri" panose="020F0502020204030204" pitchFamily="34" charset="0"/>
                        <a:cs typeface="Calibri" panose="020F0502020204030204" pitchFamily="34" charset="0"/>
                      </a:endParaRPr>
                    </a:p>
                    <a:p>
                      <a:pPr marL="88900" marR="0" lvl="0" indent="0" algn="just" defTabSz="914400" rtl="0" eaLnBrk="1" fontAlgn="auto" latinLnBrk="0" hangingPunct="1">
                        <a:lnSpc>
                          <a:spcPct val="100000"/>
                        </a:lnSpc>
                        <a:spcBef>
                          <a:spcPts val="0"/>
                        </a:spcBef>
                        <a:spcAft>
                          <a:spcPts val="0"/>
                        </a:spcAft>
                        <a:buClr>
                          <a:srgbClr val="4F81BD"/>
                        </a:buClr>
                        <a:buSzPct val="76000"/>
                        <a:buFont typeface="Arial" panose="020B0604020202020204" pitchFamily="34" charset="0"/>
                        <a:buNone/>
                        <a:tabLst/>
                        <a:defRPr/>
                      </a:pPr>
                      <a:endParaRPr lang="fr-FR" sz="1600" dirty="0">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4F81BD"/>
                        </a:buClr>
                        <a:buSzPct val="76000"/>
                        <a:buFont typeface="Wingdings 3"/>
                        <a:buNone/>
                        <a:tabLst/>
                        <a:defRPr/>
                      </a:pPr>
                      <a:r>
                        <a:rPr lang="fr-FR" sz="1600" u="sng" dirty="0">
                          <a:latin typeface="Calibri" panose="020F0502020204030204" pitchFamily="34" charset="0"/>
                          <a:cs typeface="Calibri" panose="020F0502020204030204" pitchFamily="34" charset="0"/>
                        </a:rPr>
                        <a:t>Phase 2</a:t>
                      </a:r>
                      <a:r>
                        <a:rPr lang="fr-FR" sz="1600" dirty="0">
                          <a:latin typeface="Calibri" panose="020F0502020204030204" pitchFamily="34" charset="0"/>
                          <a:cs typeface="Calibri" panose="020F0502020204030204" pitchFamily="34" charset="0"/>
                        </a:rPr>
                        <a:t>, en présence du jury – 2 h 30 min</a:t>
                      </a:r>
                    </a:p>
                    <a:p>
                      <a:pPr marL="0" marR="0" lvl="0" indent="0" algn="just" defTabSz="914400" rtl="0" eaLnBrk="1" fontAlgn="auto" latinLnBrk="0" hangingPunct="1">
                        <a:lnSpc>
                          <a:spcPct val="100000"/>
                        </a:lnSpc>
                        <a:spcBef>
                          <a:spcPts val="0"/>
                        </a:spcBef>
                        <a:spcAft>
                          <a:spcPts val="0"/>
                        </a:spcAft>
                        <a:buClr>
                          <a:srgbClr val="4F81BD"/>
                        </a:buClr>
                        <a:buSzPct val="76000"/>
                        <a:buFont typeface="Wingdings 3"/>
                        <a:buNone/>
                        <a:tabLst/>
                        <a:defRPr/>
                      </a:pPr>
                      <a:r>
                        <a:rPr lang="fr-FR" sz="1600" dirty="0">
                          <a:latin typeface="Calibri" panose="020F0502020204030204" pitchFamily="34" charset="0"/>
                          <a:cs typeface="Calibri" panose="020F0502020204030204" pitchFamily="34" charset="0"/>
                        </a:rPr>
                        <a:t>A partir du dossier technique d’un système mécanique et d'un mode opératoire de montage fourni, de pièces et d'éléments partiellement assemblés, procéder au montage</a:t>
                      </a:r>
                    </a:p>
                    <a:p>
                      <a:pPr marL="0" marR="0" lvl="0" indent="0" algn="just" defTabSz="914400" rtl="0" eaLnBrk="1" fontAlgn="auto" latinLnBrk="0" hangingPunct="1">
                        <a:lnSpc>
                          <a:spcPct val="100000"/>
                        </a:lnSpc>
                        <a:spcBef>
                          <a:spcPts val="0"/>
                        </a:spcBef>
                        <a:spcAft>
                          <a:spcPts val="0"/>
                        </a:spcAft>
                        <a:buClr>
                          <a:srgbClr val="4F81BD"/>
                        </a:buClr>
                        <a:buSzPct val="76000"/>
                        <a:buFont typeface="Wingdings 3"/>
                        <a:buNone/>
                        <a:tabLst/>
                        <a:defRPr/>
                      </a:pPr>
                      <a:r>
                        <a:rPr lang="fr-FR" sz="1600" dirty="0">
                          <a:latin typeface="Calibri" panose="020F0502020204030204" pitchFamily="34" charset="0"/>
                          <a:cs typeface="Calibri" panose="020F0502020204030204" pitchFamily="34" charset="0"/>
                        </a:rPr>
                        <a:t>et aux réglages, puis contrôler la réalisation.</a:t>
                      </a:r>
                    </a:p>
                    <a:p>
                      <a:pPr marL="0" marR="0" lvl="0" indent="0" algn="just" defTabSz="914400" rtl="0" eaLnBrk="1" fontAlgn="auto" latinLnBrk="0" hangingPunct="1">
                        <a:lnSpc>
                          <a:spcPct val="100000"/>
                        </a:lnSpc>
                        <a:spcBef>
                          <a:spcPts val="0"/>
                        </a:spcBef>
                        <a:spcAft>
                          <a:spcPts val="0"/>
                        </a:spcAft>
                        <a:buClr>
                          <a:srgbClr val="4F81BD"/>
                        </a:buClr>
                        <a:buSzPct val="76000"/>
                        <a:buFont typeface="Wingdings 3"/>
                        <a:buNone/>
                        <a:tabLst/>
                        <a:defRPr/>
                      </a:pPr>
                      <a:endParaRPr lang="fr-FR" sz="1600" dirty="0">
                        <a:latin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
                          <a:srgbClr val="4F81BD"/>
                        </a:buClr>
                        <a:buSzPct val="76000"/>
                        <a:buFont typeface="Wingdings 3"/>
                        <a:buNone/>
                        <a:tabLst/>
                        <a:defRPr/>
                      </a:pPr>
                      <a:r>
                        <a:rPr lang="fr-FR" sz="1600" dirty="0">
                          <a:latin typeface="Calibri" panose="020F0502020204030204" pitchFamily="34" charset="0"/>
                          <a:cs typeface="Calibri" panose="020F0502020204030204" pitchFamily="34" charset="0"/>
                        </a:rPr>
                        <a:t>Le jury peut questionner le candidat en cours d’épreuve.</a:t>
                      </a:r>
                    </a:p>
                  </a:txBody>
                  <a:tcPr marL="99060" marR="99060"/>
                </a:tc>
                <a:tc>
                  <a:txBody>
                    <a:bodyPr/>
                    <a:lstStyle/>
                    <a:p>
                      <a:pPr marL="982663" marR="0" lvl="1" indent="-982663" algn="ctr" defTabSz="914400" rtl="0" eaLnBrk="1" fontAlgn="auto" latinLnBrk="0" hangingPunct="1">
                        <a:lnSpc>
                          <a:spcPct val="100000"/>
                        </a:lnSpc>
                        <a:spcBef>
                          <a:spcPts val="600"/>
                        </a:spcBef>
                        <a:spcAft>
                          <a:spcPts val="0"/>
                        </a:spcAft>
                        <a:buClr>
                          <a:srgbClr val="4F81BD"/>
                        </a:buClr>
                        <a:buSzPct val="76000"/>
                        <a:buFont typeface="Wingdings 3"/>
                        <a:buNone/>
                        <a:tabLst/>
                        <a:defRPr/>
                      </a:pPr>
                      <a:endParaRPr kumimoji="0" lang="fr-FR" sz="1600" u="none" strike="noStrike" kern="1200" cap="none" spc="0" normalizeH="0" baseline="0" dirty="0">
                        <a:ln>
                          <a:noFill/>
                        </a:ln>
                        <a:solidFill>
                          <a:schemeClr val="tx1"/>
                        </a:solidFill>
                        <a:effectLst/>
                        <a:uLnTx/>
                        <a:uFillTx/>
                        <a:latin typeface="Calibri" pitchFamily="34" charset="0"/>
                        <a:ea typeface="+mn-ea"/>
                        <a:cs typeface="Calibri" pitchFamily="34" charset="0"/>
                      </a:endParaRPr>
                    </a:p>
                  </a:txBody>
                  <a:tcPr marL="99060" marR="99060"/>
                </a:tc>
                <a:extLst>
                  <a:ext uri="{0D108BD9-81ED-4DB2-BD59-A6C34878D82A}">
                    <a16:rowId xmlns:a16="http://schemas.microsoft.com/office/drawing/2014/main" val="10001"/>
                  </a:ext>
                </a:extLst>
              </a:tr>
            </a:tbl>
          </a:graphicData>
        </a:graphic>
      </p:graphicFrame>
      <p:sp>
        <p:nvSpPr>
          <p:cNvPr id="6" name="Espace réservé du texte 3"/>
          <p:cNvSpPr txBox="1">
            <a:spLocks/>
          </p:cNvSpPr>
          <p:nvPr/>
        </p:nvSpPr>
        <p:spPr>
          <a:xfrm>
            <a:off x="576000" y="980728"/>
            <a:ext cx="4728524" cy="648072"/>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fontAlgn="auto">
              <a:spcAft>
                <a:spcPts val="0"/>
              </a:spcAft>
              <a:buClr>
                <a:srgbClr val="4F81BD"/>
              </a:buClr>
              <a:tabLst>
                <a:tab pos="2870200" algn="l"/>
              </a:tabLst>
            </a:pPr>
            <a:r>
              <a:rPr lang="fr-FR" altLang="fr-FR" sz="1800" b="0" dirty="0">
                <a:solidFill>
                  <a:prstClr val="black"/>
                </a:solidFill>
                <a:latin typeface="Calibri" pitchFamily="34" charset="0"/>
                <a:ea typeface="Verdana" pitchFamily="34" charset="0"/>
                <a:cs typeface="Calibri" pitchFamily="34" charset="0"/>
              </a:rPr>
              <a:t>durée totale candidat : 	04 h 00</a:t>
            </a:r>
          </a:p>
          <a:p>
            <a:pPr lvl="1" fontAlgn="auto">
              <a:spcAft>
                <a:spcPts val="0"/>
              </a:spcAft>
              <a:buClr>
                <a:srgbClr val="4F81BD"/>
              </a:buClr>
              <a:tabLst>
                <a:tab pos="2870200" algn="l"/>
              </a:tabLst>
            </a:pPr>
            <a:r>
              <a:rPr lang="fr-FR" altLang="fr-FR" sz="1800" b="0" dirty="0">
                <a:solidFill>
                  <a:prstClr val="black"/>
                </a:solidFill>
                <a:latin typeface="Calibri" pitchFamily="34" charset="0"/>
                <a:ea typeface="Verdana" pitchFamily="34" charset="0"/>
                <a:cs typeface="Calibri" pitchFamily="34" charset="0"/>
              </a:rPr>
              <a:t>durée présence jury : 	02 h 30</a:t>
            </a:r>
          </a:p>
        </p:txBody>
      </p:sp>
    </p:spTree>
    <p:extLst>
      <p:ext uri="{BB962C8B-B14F-4D97-AF65-F5344CB8AC3E}">
        <p14:creationId xmlns:p14="http://schemas.microsoft.com/office/powerpoint/2010/main" val="299716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37136" y="-99392"/>
            <a:ext cx="9943135" cy="792088"/>
          </a:xfrm>
          <a:prstGeom prst="rect">
            <a:avLst/>
          </a:prstGeom>
        </p:spPr>
        <p:txBody>
          <a:bodyPr lIns="91434" tIns="45717" rIns="91434" bIns="45717">
            <a:no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a:r>
              <a:rPr lang="fr-FR" sz="2800" b="1" kern="0" dirty="0">
                <a:solidFill>
                  <a:schemeClr val="bg1"/>
                </a:solidFill>
                <a:latin typeface="Calibri" pitchFamily="34" charset="0"/>
                <a:ea typeface="Verdana" pitchFamily="34" charset="0"/>
                <a:cs typeface="Calibri" pitchFamily="34" charset="0"/>
              </a:rPr>
              <a:t>Modalités d’évaluation </a:t>
            </a:r>
            <a:r>
              <a:rPr lang="fr-FR" altLang="fr-FR" sz="2800" kern="0" dirty="0">
                <a:solidFill>
                  <a:schemeClr val="bg1"/>
                </a:solidFill>
                <a:latin typeface="Calibri" panose="020F0502020204030204" pitchFamily="34" charset="0"/>
                <a:cs typeface="Calibri" panose="020F0502020204030204" pitchFamily="34" charset="0"/>
              </a:rPr>
              <a:t>– </a:t>
            </a:r>
            <a:r>
              <a:rPr lang="fr-FR" sz="2800" b="1" kern="0" dirty="0">
                <a:solidFill>
                  <a:schemeClr val="bg1"/>
                </a:solidFill>
                <a:latin typeface="Calibri" pitchFamily="34" charset="0"/>
                <a:ea typeface="Verdana" pitchFamily="34" charset="0"/>
                <a:cs typeface="Calibri" pitchFamily="34" charset="0"/>
              </a:rPr>
              <a:t>Session CCP </a:t>
            </a:r>
            <a:r>
              <a:rPr lang="fr-FR" sz="2000" kern="0" dirty="0">
                <a:solidFill>
                  <a:schemeClr val="bg1"/>
                </a:solidFill>
                <a:latin typeface="Calibri" pitchFamily="34" charset="0"/>
                <a:ea typeface="Verdana" pitchFamily="34" charset="0"/>
                <a:cs typeface="Calibri" pitchFamily="34" charset="0"/>
              </a:rPr>
              <a:t>Implanter, raccorder et régler des équipements pneumatiques, hydrauliques et électriques industriels</a:t>
            </a:r>
          </a:p>
          <a:p>
            <a:pPr algn="l"/>
            <a:endParaRPr lang="fr-FR" sz="2000" kern="0" dirty="0">
              <a:solidFill>
                <a:schemeClr val="bg1"/>
              </a:solidFill>
              <a:latin typeface="Calibri" pitchFamily="34" charset="0"/>
              <a:ea typeface="Verdana" pitchFamily="34" charset="0"/>
              <a:cs typeface="Calibri" pitchFamily="34" charset="0"/>
            </a:endParaRPr>
          </a:p>
          <a:p>
            <a:pPr algn="l"/>
            <a:endParaRPr lang="fr-FR" sz="2000" kern="0" dirty="0">
              <a:solidFill>
                <a:schemeClr val="bg1"/>
              </a:solidFill>
              <a:latin typeface="Calibri" pitchFamily="34" charset="0"/>
              <a:ea typeface="Verdana" pitchFamily="34" charset="0"/>
              <a:cs typeface="Calibri" pitchFamily="34" charset="0"/>
            </a:endParaRPr>
          </a:p>
        </p:txBody>
      </p:sp>
      <p:sp>
        <p:nvSpPr>
          <p:cNvPr id="6" name="Espace réservé du texte 3"/>
          <p:cNvSpPr txBox="1">
            <a:spLocks/>
          </p:cNvSpPr>
          <p:nvPr/>
        </p:nvSpPr>
        <p:spPr>
          <a:xfrm>
            <a:off x="584516" y="763200"/>
            <a:ext cx="4728524" cy="648072"/>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fontAlgn="auto">
              <a:spcAft>
                <a:spcPts val="0"/>
              </a:spcAft>
              <a:buClr>
                <a:srgbClr val="4F81BD"/>
              </a:buClr>
              <a:tabLst>
                <a:tab pos="2870200" algn="l"/>
              </a:tabLst>
            </a:pPr>
            <a:r>
              <a:rPr lang="fr-FR" altLang="fr-FR" sz="1800" b="0" dirty="0">
                <a:solidFill>
                  <a:prstClr val="black"/>
                </a:solidFill>
                <a:latin typeface="Calibri" pitchFamily="34" charset="0"/>
                <a:ea typeface="Verdana" pitchFamily="34" charset="0"/>
                <a:cs typeface="Calibri" pitchFamily="34" charset="0"/>
              </a:rPr>
              <a:t>durée totale candidat : 	02 h 00</a:t>
            </a:r>
          </a:p>
          <a:p>
            <a:pPr lvl="1" fontAlgn="auto">
              <a:spcAft>
                <a:spcPts val="0"/>
              </a:spcAft>
              <a:buClr>
                <a:srgbClr val="4F81BD"/>
              </a:buClr>
              <a:tabLst>
                <a:tab pos="2870200" algn="l"/>
              </a:tabLst>
            </a:pPr>
            <a:r>
              <a:rPr lang="fr-FR" altLang="fr-FR" sz="1800" b="0" dirty="0">
                <a:solidFill>
                  <a:prstClr val="black"/>
                </a:solidFill>
                <a:latin typeface="Calibri" pitchFamily="34" charset="0"/>
                <a:ea typeface="Verdana" pitchFamily="34" charset="0"/>
                <a:cs typeface="Calibri" pitchFamily="34" charset="0"/>
              </a:rPr>
              <a:t>durée présence jury : 	01 h 30</a:t>
            </a:r>
          </a:p>
        </p:txBody>
      </p:sp>
      <p:graphicFrame>
        <p:nvGraphicFramePr>
          <p:cNvPr id="2" name="Tableau 1">
            <a:extLst>
              <a:ext uri="{FF2B5EF4-FFF2-40B4-BE49-F238E27FC236}">
                <a16:creationId xmlns:a16="http://schemas.microsoft.com/office/drawing/2014/main" id="{0672E7A6-18EA-8187-0DE7-D9B5CAD48CE6}"/>
              </a:ext>
            </a:extLst>
          </p:cNvPr>
          <p:cNvGraphicFramePr>
            <a:graphicFrameLocks noGrp="1"/>
          </p:cNvGraphicFramePr>
          <p:nvPr>
            <p:extLst>
              <p:ext uri="{D42A27DB-BD31-4B8C-83A1-F6EECF244321}">
                <p14:modId xmlns:p14="http://schemas.microsoft.com/office/powerpoint/2010/main" val="2070933290"/>
              </p:ext>
            </p:extLst>
          </p:nvPr>
        </p:nvGraphicFramePr>
        <p:xfrm>
          <a:off x="584516" y="1550288"/>
          <a:ext cx="8944018" cy="1950720"/>
        </p:xfrm>
        <a:graphic>
          <a:graphicData uri="http://schemas.openxmlformats.org/drawingml/2006/table">
            <a:tbl>
              <a:tblPr firstRow="1" bandRow="1">
                <a:effectLst/>
                <a:tableStyleId>{69012ECD-51FC-41F1-AA8D-1B2483CD663E}</a:tableStyleId>
              </a:tblPr>
              <a:tblGrid>
                <a:gridCol w="7800867">
                  <a:extLst>
                    <a:ext uri="{9D8B030D-6E8A-4147-A177-3AD203B41FA5}">
                      <a16:colId xmlns:a16="http://schemas.microsoft.com/office/drawing/2014/main" val="20000"/>
                    </a:ext>
                  </a:extLst>
                </a:gridCol>
                <a:gridCol w="1143151">
                  <a:extLst>
                    <a:ext uri="{9D8B030D-6E8A-4147-A177-3AD203B41FA5}">
                      <a16:colId xmlns:a16="http://schemas.microsoft.com/office/drawing/2014/main" val="20001"/>
                    </a:ext>
                  </a:extLst>
                </a:gridCol>
              </a:tblGrid>
              <a:tr h="312835">
                <a:tc>
                  <a:txBody>
                    <a:bodyPr/>
                    <a:lstStyle/>
                    <a:p>
                      <a:r>
                        <a:rPr kumimoji="0" lang="fr-FR" sz="1800" u="none" strike="noStrike" kern="1200" cap="none" spc="0" normalizeH="0" baseline="0" noProof="0" dirty="0">
                          <a:ln>
                            <a:noFill/>
                          </a:ln>
                          <a:effectLst/>
                          <a:uLnTx/>
                          <a:uFillTx/>
                          <a:latin typeface="Calibri" pitchFamily="34" charset="0"/>
                          <a:cs typeface="Calibri" pitchFamily="34" charset="0"/>
                        </a:rPr>
                        <a:t>Mise en situation professionnelle</a:t>
                      </a:r>
                      <a:endParaRPr lang="fr-FR" sz="1600" dirty="0"/>
                    </a:p>
                  </a:txBody>
                  <a:tcPr marL="99060" marR="99060" anchor="ctr">
                    <a:solidFill>
                      <a:schemeClr val="accent1">
                        <a:lumMod val="75000"/>
                      </a:schemeClr>
                    </a:solidFill>
                  </a:tcPr>
                </a:tc>
                <a:tc>
                  <a:txBody>
                    <a:bodyPr/>
                    <a:lstStyle/>
                    <a:p>
                      <a:pPr algn="ctr"/>
                      <a:r>
                        <a:rPr lang="fr-FR" sz="1800" b="0" dirty="0">
                          <a:solidFill>
                            <a:schemeClr val="tx1"/>
                          </a:solidFill>
                          <a:latin typeface="Calibri" pitchFamily="34" charset="0"/>
                          <a:cs typeface="Calibri" pitchFamily="34" charset="0"/>
                        </a:rPr>
                        <a:t>01 h 30</a:t>
                      </a:r>
                    </a:p>
                  </a:txBody>
                  <a:tcPr marL="99060" marR="99060" anchor="ctr">
                    <a:noFill/>
                  </a:tcPr>
                </a:tc>
                <a:extLst>
                  <a:ext uri="{0D108BD9-81ED-4DB2-BD59-A6C34878D82A}">
                    <a16:rowId xmlns:a16="http://schemas.microsoft.com/office/drawing/2014/main" val="10000"/>
                  </a:ext>
                </a:extLst>
              </a:tr>
              <a:tr h="540000">
                <a:tc>
                  <a:txBody>
                    <a:bodyPr/>
                    <a:lstStyle/>
                    <a:p>
                      <a:pPr marL="0" algn="just" defTabSz="914340" rtl="0" eaLnBrk="1" latinLnBrk="0" hangingPunct="1">
                        <a:spcBef>
                          <a:spcPts val="0"/>
                        </a:spcBef>
                      </a:pPr>
                      <a:r>
                        <a:rPr lang="fr-FR" altLang="fr-FR" sz="1400" b="0" i="0" u="none" strike="noStrike" kern="1200" baseline="0" dirty="0">
                          <a:solidFill>
                            <a:schemeClr val="tx1"/>
                          </a:solidFill>
                          <a:latin typeface="Calibri" pitchFamily="34" charset="0"/>
                          <a:ea typeface="+mn-ea"/>
                          <a:cs typeface="Calibri" pitchFamily="34" charset="0"/>
                        </a:rPr>
                        <a:t>En présence du jury.</a:t>
                      </a:r>
                    </a:p>
                    <a:p>
                      <a:pPr marL="0" algn="just" defTabSz="914340" rtl="0" eaLnBrk="1" latinLnBrk="0" hangingPunct="1">
                        <a:spcBef>
                          <a:spcPts val="0"/>
                        </a:spcBef>
                      </a:pPr>
                      <a:endParaRPr lang="fr-FR" altLang="fr-FR" sz="1400" b="0" i="0" u="none" strike="noStrike" kern="1200" baseline="0" dirty="0">
                        <a:solidFill>
                          <a:schemeClr val="tx1"/>
                        </a:solidFill>
                        <a:latin typeface="Calibri" pitchFamily="34" charset="0"/>
                        <a:ea typeface="+mn-ea"/>
                        <a:cs typeface="Calibri" pitchFamily="34" charset="0"/>
                      </a:endParaRPr>
                    </a:p>
                    <a:p>
                      <a:pPr marL="0" algn="just" defTabSz="914340" rtl="0" eaLnBrk="1" latinLnBrk="0" hangingPunct="1">
                        <a:spcBef>
                          <a:spcPts val="0"/>
                        </a:spcBef>
                      </a:pPr>
                      <a:r>
                        <a:rPr lang="fr-FR" altLang="fr-FR" sz="1400" b="0" i="0" u="none" strike="noStrike" kern="1200" baseline="0" dirty="0">
                          <a:solidFill>
                            <a:schemeClr val="tx1"/>
                          </a:solidFill>
                          <a:latin typeface="Calibri" pitchFamily="34" charset="0"/>
                          <a:ea typeface="+mn-ea"/>
                          <a:cs typeface="Calibri" pitchFamily="34" charset="0"/>
                        </a:rPr>
                        <a:t>A partir du dossier technique d’un système pneumatique ou d’un système hydraulique, implanter, fixer, tuyauter et raccorder les composants. En respectant les consignes données, régler l’installation et vérifier le fonctionnement.</a:t>
                      </a:r>
                    </a:p>
                    <a:p>
                      <a:pPr marL="0" algn="just" defTabSz="914340" rtl="0" eaLnBrk="1" latinLnBrk="0" hangingPunct="1">
                        <a:spcBef>
                          <a:spcPts val="0"/>
                        </a:spcBef>
                      </a:pPr>
                      <a:endParaRPr lang="fr-FR" altLang="fr-FR" sz="1400" b="0" i="0" u="none" strike="noStrike" kern="1200" baseline="0" dirty="0">
                        <a:solidFill>
                          <a:schemeClr val="tx1"/>
                        </a:solidFill>
                        <a:latin typeface="Calibri" pitchFamily="34" charset="0"/>
                        <a:ea typeface="+mn-ea"/>
                        <a:cs typeface="Calibri" pitchFamily="34" charset="0"/>
                      </a:endParaRPr>
                    </a:p>
                    <a:p>
                      <a:pPr marL="0" algn="just" defTabSz="914340" rtl="0" eaLnBrk="1" latinLnBrk="0" hangingPunct="1">
                        <a:spcBef>
                          <a:spcPts val="0"/>
                        </a:spcBef>
                      </a:pPr>
                      <a:r>
                        <a:rPr lang="fr-FR" altLang="fr-FR" sz="1400" b="0" i="0" u="none" strike="noStrike" kern="1200" baseline="0" dirty="0">
                          <a:solidFill>
                            <a:schemeClr val="tx1"/>
                          </a:solidFill>
                          <a:latin typeface="Calibri" pitchFamily="34" charset="0"/>
                          <a:ea typeface="+mn-ea"/>
                          <a:cs typeface="Calibri" pitchFamily="34" charset="0"/>
                        </a:rPr>
                        <a:t>Le jury peut questionner le candidat en cours d’épreuve.</a:t>
                      </a:r>
                    </a:p>
                  </a:txBody>
                  <a:tcPr marL="99060" marR="99060"/>
                </a:tc>
                <a:tc>
                  <a:txBody>
                    <a:bodyPr/>
                    <a:lstStyle/>
                    <a:p>
                      <a:pPr marL="982663" marR="0" lvl="1" indent="-982663" algn="l" defTabSz="914400" rtl="0" eaLnBrk="1" fontAlgn="auto" latinLnBrk="0" hangingPunct="1">
                        <a:lnSpc>
                          <a:spcPct val="100000"/>
                        </a:lnSpc>
                        <a:spcBef>
                          <a:spcPts val="600"/>
                        </a:spcBef>
                        <a:spcAft>
                          <a:spcPts val="0"/>
                        </a:spcAft>
                        <a:buClr>
                          <a:srgbClr val="4F81BD"/>
                        </a:buClr>
                        <a:buSzPct val="76000"/>
                        <a:buFont typeface="Wingdings 3"/>
                        <a:buNone/>
                        <a:tabLst/>
                        <a:defRPr/>
                      </a:pPr>
                      <a:endParaRPr kumimoji="0" lang="fr-FR" sz="1600" u="none" strike="noStrike" kern="1200" cap="none" spc="0" normalizeH="0" baseline="0" dirty="0">
                        <a:ln>
                          <a:noFill/>
                        </a:ln>
                        <a:solidFill>
                          <a:schemeClr val="tx1"/>
                        </a:solidFill>
                        <a:effectLst/>
                        <a:uLnTx/>
                        <a:uFillTx/>
                        <a:latin typeface="Calibri" pitchFamily="34" charset="0"/>
                        <a:ea typeface="+mn-ea"/>
                        <a:cs typeface="Calibri" pitchFamily="34" charset="0"/>
                      </a:endParaRPr>
                    </a:p>
                  </a:txBody>
                  <a:tcPr marL="99060" marR="99060"/>
                </a:tc>
                <a:extLst>
                  <a:ext uri="{0D108BD9-81ED-4DB2-BD59-A6C34878D82A}">
                    <a16:rowId xmlns:a16="http://schemas.microsoft.com/office/drawing/2014/main" val="10001"/>
                  </a:ext>
                </a:extLst>
              </a:tr>
            </a:tbl>
          </a:graphicData>
        </a:graphic>
      </p:graphicFrame>
      <p:graphicFrame>
        <p:nvGraphicFramePr>
          <p:cNvPr id="4" name="Tableau 3">
            <a:extLst>
              <a:ext uri="{FF2B5EF4-FFF2-40B4-BE49-F238E27FC236}">
                <a16:creationId xmlns:a16="http://schemas.microsoft.com/office/drawing/2014/main" id="{BBB58341-6D3A-0061-1C12-88F11D752898}"/>
              </a:ext>
            </a:extLst>
          </p:cNvPr>
          <p:cNvGraphicFramePr>
            <a:graphicFrameLocks noGrp="1"/>
          </p:cNvGraphicFramePr>
          <p:nvPr>
            <p:extLst>
              <p:ext uri="{D42A27DB-BD31-4B8C-83A1-F6EECF244321}">
                <p14:modId xmlns:p14="http://schemas.microsoft.com/office/powerpoint/2010/main" val="2520665575"/>
              </p:ext>
            </p:extLst>
          </p:nvPr>
        </p:nvGraphicFramePr>
        <p:xfrm>
          <a:off x="570037" y="3861048"/>
          <a:ext cx="8944018" cy="1310640"/>
        </p:xfrm>
        <a:graphic>
          <a:graphicData uri="http://schemas.openxmlformats.org/drawingml/2006/table">
            <a:tbl>
              <a:tblPr firstRow="1" bandRow="1">
                <a:effectLst/>
                <a:tableStyleId>{69012ECD-51FC-41F1-AA8D-1B2483CD663E}</a:tableStyleId>
              </a:tblPr>
              <a:tblGrid>
                <a:gridCol w="7800867">
                  <a:extLst>
                    <a:ext uri="{9D8B030D-6E8A-4147-A177-3AD203B41FA5}">
                      <a16:colId xmlns:a16="http://schemas.microsoft.com/office/drawing/2014/main" val="20000"/>
                    </a:ext>
                  </a:extLst>
                </a:gridCol>
                <a:gridCol w="1143151">
                  <a:extLst>
                    <a:ext uri="{9D8B030D-6E8A-4147-A177-3AD203B41FA5}">
                      <a16:colId xmlns:a16="http://schemas.microsoft.com/office/drawing/2014/main" val="20001"/>
                    </a:ext>
                  </a:extLst>
                </a:gridCol>
              </a:tblGrid>
              <a:tr h="312835">
                <a:tc>
                  <a:txBody>
                    <a:bodyPr/>
                    <a:lstStyle/>
                    <a:p>
                      <a:r>
                        <a:rPr kumimoji="0" lang="fr-FR" sz="1800" u="none" strike="noStrike" kern="1200" cap="none" spc="0" normalizeH="0" baseline="0" noProof="0" dirty="0">
                          <a:ln>
                            <a:noFill/>
                          </a:ln>
                          <a:effectLst/>
                          <a:uLnTx/>
                          <a:uFillTx/>
                          <a:latin typeface="Calibri" pitchFamily="34" charset="0"/>
                          <a:cs typeface="Calibri" pitchFamily="34" charset="0"/>
                        </a:rPr>
                        <a:t>Questionnaire professionnel</a:t>
                      </a:r>
                    </a:p>
                  </a:txBody>
                  <a:tcPr marL="99060" marR="99060" anchor="ctr">
                    <a:solidFill>
                      <a:schemeClr val="accent1">
                        <a:lumMod val="75000"/>
                      </a:schemeClr>
                    </a:solidFill>
                  </a:tcPr>
                </a:tc>
                <a:tc>
                  <a:txBody>
                    <a:bodyPr/>
                    <a:lstStyle/>
                    <a:p>
                      <a:pPr algn="ctr"/>
                      <a:r>
                        <a:rPr lang="fr-FR" sz="1800" b="0" dirty="0">
                          <a:solidFill>
                            <a:schemeClr val="tx1"/>
                          </a:solidFill>
                          <a:latin typeface="Calibri" pitchFamily="34" charset="0"/>
                          <a:cs typeface="Calibri" pitchFamily="34" charset="0"/>
                        </a:rPr>
                        <a:t>00 h 30</a:t>
                      </a:r>
                    </a:p>
                  </a:txBody>
                  <a:tcPr marL="99060" marR="99060" anchor="ctr">
                    <a:noFill/>
                  </a:tcPr>
                </a:tc>
                <a:extLst>
                  <a:ext uri="{0D108BD9-81ED-4DB2-BD59-A6C34878D82A}">
                    <a16:rowId xmlns:a16="http://schemas.microsoft.com/office/drawing/2014/main" val="10000"/>
                  </a:ext>
                </a:extLst>
              </a:tr>
              <a:tr h="706315">
                <a:tc>
                  <a:txBody>
                    <a:bodyPr/>
                    <a:lstStyle/>
                    <a:p>
                      <a:pPr marL="0" algn="just" defTabSz="914340" rtl="0" eaLnBrk="1" latinLnBrk="0" hangingPunct="1">
                        <a:spcBef>
                          <a:spcPts val="0"/>
                        </a:spcBef>
                      </a:pPr>
                      <a:r>
                        <a:rPr lang="fr-FR" altLang="fr-FR" sz="1400" b="0" i="0" u="none" strike="noStrike" kern="1200" baseline="0" dirty="0">
                          <a:solidFill>
                            <a:schemeClr val="tx1"/>
                          </a:solidFill>
                          <a:latin typeface="Calibri" pitchFamily="34" charset="0"/>
                          <a:ea typeface="+mn-ea"/>
                          <a:cs typeface="Calibri" pitchFamily="34" charset="0"/>
                        </a:rPr>
                        <a:t>En présence d’un surveillant d’épreuve.</a:t>
                      </a:r>
                    </a:p>
                    <a:p>
                      <a:pPr marL="0" algn="just" defTabSz="914340" rtl="0" eaLnBrk="1" latinLnBrk="0" hangingPunct="1">
                        <a:spcBef>
                          <a:spcPts val="0"/>
                        </a:spcBef>
                      </a:pPr>
                      <a:endParaRPr lang="fr-FR" altLang="fr-FR" sz="1400" b="0" i="0" u="none" strike="noStrike" kern="1200" baseline="0" dirty="0">
                        <a:solidFill>
                          <a:schemeClr val="tx1"/>
                        </a:solidFill>
                        <a:latin typeface="Calibri" pitchFamily="34" charset="0"/>
                        <a:ea typeface="+mn-ea"/>
                        <a:cs typeface="Calibri" pitchFamily="34" charset="0"/>
                      </a:endParaRPr>
                    </a:p>
                    <a:p>
                      <a:pPr marL="0" algn="just" defTabSz="914340" rtl="0" eaLnBrk="1" latinLnBrk="0" hangingPunct="1">
                        <a:spcBef>
                          <a:spcPts val="0"/>
                        </a:spcBef>
                      </a:pPr>
                      <a:r>
                        <a:rPr lang="fr-FR" altLang="fr-FR" sz="1400" b="0" i="0" u="none" strike="noStrike" kern="1200" baseline="0" dirty="0">
                          <a:solidFill>
                            <a:schemeClr val="tx1"/>
                          </a:solidFill>
                          <a:latin typeface="Calibri" pitchFamily="34" charset="0"/>
                          <a:ea typeface="+mn-ea"/>
                          <a:cs typeface="Calibri" pitchFamily="34" charset="0"/>
                        </a:rPr>
                        <a:t>Il permet d'évaluer les connaissances associées à la compétence « Implanter, fixer et régler mécaniquement des équipements électriques industriels ».</a:t>
                      </a:r>
                    </a:p>
                  </a:txBody>
                  <a:tcPr marL="99060" marR="99060"/>
                </a:tc>
                <a:tc>
                  <a:txBody>
                    <a:bodyPr/>
                    <a:lstStyle/>
                    <a:p>
                      <a:pPr marL="982663" marR="0" lvl="1" indent="-982663" algn="l" defTabSz="914400" rtl="0" eaLnBrk="1" fontAlgn="auto" latinLnBrk="0" hangingPunct="1">
                        <a:lnSpc>
                          <a:spcPct val="100000"/>
                        </a:lnSpc>
                        <a:spcBef>
                          <a:spcPts val="600"/>
                        </a:spcBef>
                        <a:spcAft>
                          <a:spcPts val="0"/>
                        </a:spcAft>
                        <a:buClr>
                          <a:srgbClr val="4F81BD"/>
                        </a:buClr>
                        <a:buSzPct val="76000"/>
                        <a:buFont typeface="Wingdings 3"/>
                        <a:buNone/>
                        <a:tabLst/>
                        <a:defRPr/>
                      </a:pPr>
                      <a:endParaRPr kumimoji="0" lang="fr-FR" sz="1600" u="none" strike="noStrike" kern="1200" cap="none" spc="0" normalizeH="0" baseline="0" dirty="0">
                        <a:ln>
                          <a:noFill/>
                        </a:ln>
                        <a:solidFill>
                          <a:schemeClr val="tx1"/>
                        </a:solidFill>
                        <a:effectLst/>
                        <a:uLnTx/>
                        <a:uFillTx/>
                        <a:latin typeface="Calibri" pitchFamily="34" charset="0"/>
                        <a:ea typeface="+mn-ea"/>
                        <a:cs typeface="Calibri" pitchFamily="34" charset="0"/>
                      </a:endParaRPr>
                    </a:p>
                  </a:txBody>
                  <a:tcPr marL="99060" marR="9906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97528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8420100" cy="692696"/>
          </a:xfrm>
          <a:prstGeom prst="rect">
            <a:avLst/>
          </a:prstGeom>
        </p:spPr>
        <p:txBody>
          <a:bodyPr lIns="91434" tIns="45717" rIns="91434" bIns="45717">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a:defRPr/>
            </a:pPr>
            <a:r>
              <a:rPr lang="fr-FR" altLang="fr-FR" sz="2800" b="1" dirty="0">
                <a:solidFill>
                  <a:schemeClr val="bg1"/>
                </a:solidFill>
                <a:latin typeface="Calibri" pitchFamily="34" charset="0"/>
                <a:ea typeface="Verdana" pitchFamily="34" charset="0"/>
                <a:cs typeface="Calibri" pitchFamily="34" charset="0"/>
              </a:rPr>
              <a:t>Evaluations passées en cours de formation (ECF)</a:t>
            </a:r>
          </a:p>
        </p:txBody>
      </p:sp>
      <p:graphicFrame>
        <p:nvGraphicFramePr>
          <p:cNvPr id="5" name="Tableau 4"/>
          <p:cNvGraphicFramePr>
            <a:graphicFrameLocks noGrp="1"/>
          </p:cNvGraphicFramePr>
          <p:nvPr>
            <p:extLst>
              <p:ext uri="{D42A27DB-BD31-4B8C-83A1-F6EECF244321}">
                <p14:modId xmlns:p14="http://schemas.microsoft.com/office/powerpoint/2010/main" val="680412134"/>
              </p:ext>
            </p:extLst>
          </p:nvPr>
        </p:nvGraphicFramePr>
        <p:xfrm>
          <a:off x="255000" y="908720"/>
          <a:ext cx="9396000" cy="3262360"/>
        </p:xfrm>
        <a:graphic>
          <a:graphicData uri="http://schemas.openxmlformats.org/drawingml/2006/table">
            <a:tbl>
              <a:tblPr firstRow="1" bandRow="1">
                <a:tableStyleId>{72833802-FEF1-4C79-8D5D-14CF1EAF98D9}</a:tableStyleId>
              </a:tblPr>
              <a:tblGrid>
                <a:gridCol w="2537760">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2969808">
                  <a:extLst>
                    <a:ext uri="{9D8B030D-6E8A-4147-A177-3AD203B41FA5}">
                      <a16:colId xmlns:a16="http://schemas.microsoft.com/office/drawing/2014/main" val="20002"/>
                    </a:ext>
                  </a:extLst>
                </a:gridCol>
              </a:tblGrid>
              <a:tr h="370840">
                <a:tc>
                  <a:txBody>
                    <a:bodyPr/>
                    <a:lstStyle/>
                    <a:p>
                      <a:r>
                        <a:rPr lang="fr-FR" dirty="0">
                          <a:latin typeface="Calibri" pitchFamily="34" charset="0"/>
                          <a:cs typeface="Calibri" pitchFamily="34" charset="0"/>
                        </a:rPr>
                        <a:t>Activité type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1">
                        <a:lumMod val="75000"/>
                      </a:schemeClr>
                    </a:solidFill>
                  </a:tcPr>
                </a:tc>
                <a:tc>
                  <a:txBody>
                    <a:bodyPr/>
                    <a:lstStyle/>
                    <a:p>
                      <a:r>
                        <a:rPr lang="fr-FR" dirty="0">
                          <a:latin typeface="Calibri" pitchFamily="34" charset="0"/>
                          <a:cs typeface="Calibri" pitchFamily="34" charset="0"/>
                        </a:rPr>
                        <a:t>Situation type</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1">
                        <a:lumMod val="75000"/>
                      </a:schemeClr>
                    </a:solidFill>
                  </a:tcPr>
                </a:tc>
                <a:tc>
                  <a:txBody>
                    <a:bodyPr/>
                    <a:lstStyle/>
                    <a:p>
                      <a:r>
                        <a:rPr lang="fr-FR" dirty="0">
                          <a:latin typeface="Calibri" pitchFamily="34" charset="0"/>
                          <a:cs typeface="Calibri" pitchFamily="34" charset="0"/>
                        </a:rPr>
                        <a:t>Modalité</a:t>
                      </a:r>
                      <a:r>
                        <a:rPr lang="fr-FR" baseline="0" dirty="0">
                          <a:latin typeface="Calibri" pitchFamily="34" charset="0"/>
                          <a:cs typeface="Calibri" pitchFamily="34" charset="0"/>
                        </a:rPr>
                        <a:t> d’évaluation</a:t>
                      </a:r>
                      <a:endParaRPr lang="fr-FR" dirty="0">
                        <a:latin typeface="Calibri" pitchFamily="34" charset="0"/>
                        <a:cs typeface="Calibri" pitchFamily="34" charset="0"/>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0000"/>
                  </a:ext>
                </a:extLst>
              </a:tr>
              <a:tr h="720000">
                <a:tc rowSpan="2">
                  <a:txBody>
                    <a:bodyPr/>
                    <a:lstStyle/>
                    <a:p>
                      <a:pPr marL="0" algn="l" defTabSz="914340" rtl="0" eaLnBrk="1" latinLnBrk="0" hangingPunct="1"/>
                      <a:r>
                        <a:rPr lang="fr-FR" sz="1400" kern="1200" dirty="0">
                          <a:solidFill>
                            <a:schemeClr val="tx1"/>
                          </a:solidFill>
                          <a:latin typeface="Calibri" pitchFamily="34" charset="0"/>
                          <a:ea typeface="+mn-ea"/>
                          <a:cs typeface="Calibri" pitchFamily="34" charset="0"/>
                        </a:rPr>
                        <a:t>Monter, adapter et régler des équipements mécaniques </a:t>
                      </a:r>
                    </a:p>
                    <a:p>
                      <a:pPr marL="0" algn="l" defTabSz="914340" rtl="0" eaLnBrk="1" latinLnBrk="0" hangingPunct="1"/>
                      <a:r>
                        <a:rPr lang="fr-FR" sz="1400" kern="1200" dirty="0">
                          <a:solidFill>
                            <a:schemeClr val="tx1"/>
                          </a:solidFill>
                          <a:latin typeface="Calibri" pitchFamily="34" charset="0"/>
                          <a:ea typeface="+mn-ea"/>
                          <a:cs typeface="Calibri" pitchFamily="34" charset="0"/>
                        </a:rPr>
                        <a:t>industriels</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fr-FR" sz="1400" dirty="0">
                          <a:latin typeface="Calibri" pitchFamily="34" charset="0"/>
                          <a:cs typeface="Calibri" pitchFamily="34" charset="0"/>
                        </a:rPr>
                        <a:t>Rédiger un mode opératoire de montage d’un système mécanique et préparer l’intervention</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fr-FR" sz="1400" dirty="0">
                          <a:latin typeface="Calibri" pitchFamily="34" charset="0"/>
                          <a:cs typeface="Calibri" pitchFamily="34" charset="0"/>
                        </a:rPr>
                        <a:t>Mise en situation professionnelle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720000">
                <a:tc vMerge="1">
                  <a:txBody>
                    <a:bodyPr/>
                    <a:lstStyle/>
                    <a:p>
                      <a:endParaRPr lang="fr-FR" sz="1600" dirty="0">
                        <a:latin typeface="Calibri" pitchFamily="34" charset="0"/>
                        <a:cs typeface="Calibri" pitchFamily="34" charset="0"/>
                      </a:endParaRPr>
                    </a:p>
                  </a:txBody>
                  <a:tcPr>
                    <a:lnT w="12700" cap="flat" cmpd="sng" algn="ctr">
                      <a:solidFill>
                        <a:schemeClr val="accent1">
                          <a:lumMod val="90000"/>
                        </a:schemeClr>
                      </a:solidFill>
                      <a:prstDash val="solid"/>
                      <a:round/>
                      <a:headEnd type="none" w="med" len="med"/>
                      <a:tailEnd type="none" w="med" len="med"/>
                    </a:lnT>
                  </a:tcPr>
                </a:tc>
                <a:tc>
                  <a:txBody>
                    <a:bodyPr/>
                    <a:lstStyle/>
                    <a:p>
                      <a:pPr algn="l"/>
                      <a:r>
                        <a:rPr lang="fr-FR" sz="1400" dirty="0">
                          <a:latin typeface="Calibri" pitchFamily="34" charset="0"/>
                          <a:cs typeface="Calibri" pitchFamily="34" charset="0"/>
                        </a:rPr>
                        <a:t>Procéder au montage et aux réglages d’un système mécanique et contrôler la réalisation</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fr-FR" sz="1400" dirty="0">
                          <a:latin typeface="Calibri" pitchFamily="34" charset="0"/>
                          <a:cs typeface="Calibri" pitchFamily="34" charset="0"/>
                        </a:rPr>
                        <a:t>Mise en situation professionnelle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720000">
                <a:tc rowSpan="2">
                  <a:txBody>
                    <a:bodyPr/>
                    <a:lstStyle/>
                    <a:p>
                      <a:pPr algn="l"/>
                      <a:r>
                        <a:rPr lang="fr-FR" sz="1400" dirty="0">
                          <a:latin typeface="Calibri" pitchFamily="34" charset="0"/>
                          <a:cs typeface="Calibri" pitchFamily="34" charset="0"/>
                        </a:rPr>
                        <a:t>Implanter, raccorder et régler des équipements pneumatiques, </a:t>
                      </a:r>
                    </a:p>
                    <a:p>
                      <a:pPr algn="l"/>
                      <a:r>
                        <a:rPr lang="fr-FR" sz="1400" dirty="0">
                          <a:latin typeface="Calibri" pitchFamily="34" charset="0"/>
                          <a:cs typeface="Calibri" pitchFamily="34" charset="0"/>
                        </a:rPr>
                        <a:t>hydrauliques et électriques industriels</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fr-FR" sz="1400" dirty="0">
                          <a:latin typeface="Calibri" pitchFamily="34" charset="0"/>
                          <a:cs typeface="Calibri" pitchFamily="34" charset="0"/>
                        </a:rPr>
                        <a:t>Préparer, monter, régler et mettre en service un équipement pneumatique ou hydraulique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fr-FR" sz="1400" dirty="0">
                          <a:latin typeface="Calibri" pitchFamily="34" charset="0"/>
                          <a:cs typeface="Calibri" pitchFamily="34" charset="0"/>
                        </a:rPr>
                        <a:t>Mise en situation professionnelle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720000">
                <a:tc vMerge="1">
                  <a:txBody>
                    <a:bodyPr/>
                    <a:lstStyle/>
                    <a:p>
                      <a:endParaRPr lang="fr-FR"/>
                    </a:p>
                  </a:txBody>
                  <a:tcPr/>
                </a:tc>
                <a:tc>
                  <a:txBody>
                    <a:bodyPr/>
                    <a:lstStyle/>
                    <a:p>
                      <a:pPr algn="l"/>
                      <a:r>
                        <a:rPr lang="fr-FR" sz="1400" dirty="0">
                          <a:latin typeface="Calibri" pitchFamily="34" charset="0"/>
                          <a:cs typeface="Calibri" pitchFamily="34" charset="0"/>
                        </a:rPr>
                        <a:t>Connaitre les techniques d’implantation, de fixation et de réglage des équipements électriques industriels de machine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tc>
                  <a:txBody>
                    <a:bodyPr/>
                    <a:lstStyle/>
                    <a:p>
                      <a:pPr algn="l"/>
                      <a:r>
                        <a:rPr lang="fr-FR" sz="1400" dirty="0">
                          <a:latin typeface="Calibri" pitchFamily="34" charset="0"/>
                          <a:cs typeface="Calibri" pitchFamily="34" charset="0"/>
                        </a:rPr>
                        <a:t>Mise en situation professionnelle</a:t>
                      </a:r>
                    </a:p>
                  </a:txBody>
                  <a:tcPr anchor="ct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583317322"/>
                  </a:ext>
                </a:extLst>
              </a:tr>
            </a:tbl>
          </a:graphicData>
        </a:graphic>
      </p:graphicFrame>
    </p:spTree>
    <p:extLst>
      <p:ext uri="{BB962C8B-B14F-4D97-AF65-F5344CB8AC3E}">
        <p14:creationId xmlns:p14="http://schemas.microsoft.com/office/powerpoint/2010/main" val="1334985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8420100" cy="692696"/>
          </a:xfrm>
          <a:prstGeom prst="rect">
            <a:avLst/>
          </a:prstGeom>
        </p:spPr>
        <p:txBody>
          <a:bodyPr lIns="91434" tIns="45717" rIns="91434" bIns="45717">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a:defRPr/>
            </a:pPr>
            <a:endParaRPr lang="fr-FR" altLang="fr-FR" sz="2800" b="1" dirty="0">
              <a:solidFill>
                <a:schemeClr val="bg1"/>
              </a:solidFill>
              <a:latin typeface="Calibri" pitchFamily="34" charset="0"/>
              <a:ea typeface="Verdana" pitchFamily="34" charset="0"/>
              <a:cs typeface="Calibri" pitchFamily="34" charset="0"/>
            </a:endParaRPr>
          </a:p>
        </p:txBody>
      </p:sp>
      <p:sp>
        <p:nvSpPr>
          <p:cNvPr id="2" name="Title 1">
            <a:extLst>
              <a:ext uri="{FF2B5EF4-FFF2-40B4-BE49-F238E27FC236}">
                <a16:creationId xmlns:a16="http://schemas.microsoft.com/office/drawing/2014/main" id="{917D0671-45B5-5F59-F10A-EDCEEA50F227}"/>
              </a:ext>
            </a:extLst>
          </p:cNvPr>
          <p:cNvSpPr txBox="1">
            <a:spLocks/>
          </p:cNvSpPr>
          <p:nvPr/>
        </p:nvSpPr>
        <p:spPr>
          <a:xfrm>
            <a:off x="152400" y="152401"/>
            <a:ext cx="8420100" cy="692696"/>
          </a:xfrm>
          <a:prstGeom prst="rect">
            <a:avLst/>
          </a:prstGeom>
        </p:spPr>
        <p:txBody>
          <a:bodyPr lIns="91434" tIns="45717" rIns="91434" bIns="45717">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a:defRPr/>
            </a:pPr>
            <a:r>
              <a:rPr lang="fr-FR" altLang="fr-FR" sz="2800" b="1" dirty="0">
                <a:solidFill>
                  <a:schemeClr val="bg1"/>
                </a:solidFill>
                <a:latin typeface="Calibri" pitchFamily="34" charset="0"/>
                <a:ea typeface="Verdana" pitchFamily="34" charset="0"/>
                <a:cs typeface="Calibri" pitchFamily="34" charset="0"/>
              </a:rPr>
              <a:t>Annexe : t</a:t>
            </a:r>
            <a:r>
              <a:rPr lang="fr-FR" altLang="fr-FR" sz="2800" dirty="0">
                <a:solidFill>
                  <a:schemeClr val="bg1"/>
                </a:solidFill>
                <a:latin typeface="Calibri" pitchFamily="34" charset="0"/>
                <a:ea typeface="Verdana" pitchFamily="34" charset="0"/>
                <a:cs typeface="Calibri" pitchFamily="34" charset="0"/>
              </a:rPr>
              <a:t>aux de placement </a:t>
            </a:r>
          </a:p>
        </p:txBody>
      </p:sp>
      <p:sp>
        <p:nvSpPr>
          <p:cNvPr id="5" name="ZoneTexte 4">
            <a:extLst>
              <a:ext uri="{FF2B5EF4-FFF2-40B4-BE49-F238E27FC236}">
                <a16:creationId xmlns:a16="http://schemas.microsoft.com/office/drawing/2014/main" id="{0E7E2384-9F26-0B25-61A1-C6CDED8ECB1B}"/>
              </a:ext>
            </a:extLst>
          </p:cNvPr>
          <p:cNvSpPr txBox="1"/>
          <p:nvPr/>
        </p:nvSpPr>
        <p:spPr>
          <a:xfrm>
            <a:off x="113978" y="1006625"/>
            <a:ext cx="8496944" cy="3385542"/>
          </a:xfrm>
          <a:prstGeom prst="rect">
            <a:avLst/>
          </a:prstGeom>
          <a:noFill/>
        </p:spPr>
        <p:txBody>
          <a:bodyPr wrap="square" rtlCol="0">
            <a:spAutoFit/>
          </a:bodyPr>
          <a:lstStyle/>
          <a:p>
            <a:pPr algn="l"/>
            <a:r>
              <a:rPr lang="fr-FR" sz="1200" b="0" u="sng" dirty="0"/>
              <a:t>Définitions des indicateurs utilisés en page 5 :</a:t>
            </a:r>
          </a:p>
          <a:p>
            <a:pPr algn="l"/>
            <a:endParaRPr lang="fr-FR" sz="1200" b="0" dirty="0"/>
          </a:p>
          <a:p>
            <a:pPr algn="l"/>
            <a:r>
              <a:rPr lang="fr-FR" sz="1200" b="0" dirty="0">
                <a:solidFill>
                  <a:srgbClr val="0070C0"/>
                </a:solidFill>
              </a:rPr>
              <a:t>Le taux d’accès à l’emploi : </a:t>
            </a:r>
            <a:r>
              <a:rPr lang="fr-FR" sz="1200" b="0" dirty="0"/>
              <a:t>décrit le taux de personnes qui ont trouvé un emploi dans les 6 mois après la sortie de formation, que cet emploi ait été conservé ou non lors de la semaine de référence de l’enquête.</a:t>
            </a:r>
          </a:p>
          <a:p>
            <a:pPr algn="l"/>
            <a:endParaRPr lang="fr-FR" sz="1200" b="0" dirty="0"/>
          </a:p>
          <a:p>
            <a:pPr algn="l"/>
            <a:r>
              <a:rPr lang="fr-FR" sz="1200" b="0" dirty="0">
                <a:solidFill>
                  <a:srgbClr val="0070C0"/>
                </a:solidFill>
              </a:rPr>
              <a:t>Le taux d’emploi occupé à 6 mois : </a:t>
            </a:r>
            <a:r>
              <a:rPr lang="fr-FR" sz="1200" b="0" dirty="0"/>
              <a:t>décrit le nombre de personnes occupant une activité professionnelle (pour au moins 1 heure) lors de la semaine de référence.</a:t>
            </a:r>
          </a:p>
          <a:p>
            <a:pPr algn="l"/>
            <a:endParaRPr lang="fr-FR" sz="1200" b="0" dirty="0"/>
          </a:p>
          <a:p>
            <a:pPr algn="l"/>
            <a:r>
              <a:rPr lang="fr-FR" sz="1200" b="0" dirty="0">
                <a:solidFill>
                  <a:srgbClr val="0070C0"/>
                </a:solidFill>
              </a:rPr>
              <a:t>Le taux de pérennité de l’emploi : </a:t>
            </a:r>
            <a:r>
              <a:rPr lang="fr-FR" sz="1200" b="0" dirty="0"/>
              <a:t>exprime la stabilité du taux d’emploi occupé à 6 mois. Est considéré comme stable (pérenne), tout emploi (de toute nature) d’une durée prévue de plus de 6 mois. Ce taux est calculé à partir des répondants ayant une activité professionnelle lors de la semaine de référence.</a:t>
            </a:r>
          </a:p>
          <a:p>
            <a:pPr algn="l"/>
            <a:endParaRPr lang="fr-FR" sz="1200" b="0" dirty="0"/>
          </a:p>
          <a:p>
            <a:pPr algn="l"/>
            <a:r>
              <a:rPr lang="fr-FR" sz="1200" b="0" dirty="0">
                <a:solidFill>
                  <a:srgbClr val="0070C0"/>
                </a:solidFill>
              </a:rPr>
              <a:t>Le taux de correspondance Formation/Emploi : </a:t>
            </a:r>
            <a:r>
              <a:rPr lang="fr-FR" sz="1200" b="0" dirty="0"/>
              <a:t>exprime l’opinion du stagiaire quant à la correspondance entre le métier appris et le métier exercé.</a:t>
            </a:r>
          </a:p>
          <a:p>
            <a:pPr algn="l"/>
            <a:endParaRPr lang="fr-FR" sz="1200" b="0" dirty="0"/>
          </a:p>
          <a:p>
            <a:pPr algn="l"/>
            <a:r>
              <a:rPr lang="fr-FR" sz="1200" b="0" dirty="0">
                <a:solidFill>
                  <a:srgbClr val="0070C0"/>
                </a:solidFill>
              </a:rPr>
              <a:t>Le taux d’utilisation des connaissances dans l’emploi : </a:t>
            </a:r>
            <a:r>
              <a:rPr lang="fr-FR" sz="1200" b="0" dirty="0"/>
              <a:t>exprime l’opinion du stagiaire quant à l’utilisation des connaissances techniques ou professionnelles acquises en formation.</a:t>
            </a:r>
          </a:p>
          <a:p>
            <a:endParaRPr lang="fr-FR" sz="1000" dirty="0"/>
          </a:p>
        </p:txBody>
      </p:sp>
    </p:spTree>
    <p:extLst>
      <p:ext uri="{BB962C8B-B14F-4D97-AF65-F5344CB8AC3E}">
        <p14:creationId xmlns:p14="http://schemas.microsoft.com/office/powerpoint/2010/main" val="9041946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8420100" cy="692696"/>
          </a:xfrm>
          <a:prstGeom prst="rect">
            <a:avLst/>
          </a:prstGeom>
        </p:spPr>
        <p:txBody>
          <a:bodyPr lIns="91434" tIns="45717" rIns="91434" bIns="45717">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a:defRPr/>
            </a:pPr>
            <a:endParaRPr lang="fr-FR" altLang="fr-FR" sz="2800" b="1" dirty="0">
              <a:solidFill>
                <a:schemeClr val="bg1"/>
              </a:solidFill>
              <a:latin typeface="Calibri" pitchFamily="34" charset="0"/>
              <a:ea typeface="Verdana" pitchFamily="34" charset="0"/>
              <a:cs typeface="Calibri" pitchFamily="34" charset="0"/>
            </a:endParaRPr>
          </a:p>
        </p:txBody>
      </p:sp>
      <p:sp>
        <p:nvSpPr>
          <p:cNvPr id="3" name="ZoneTexte 2">
            <a:extLst>
              <a:ext uri="{FF2B5EF4-FFF2-40B4-BE49-F238E27FC236}">
                <a16:creationId xmlns:a16="http://schemas.microsoft.com/office/drawing/2014/main" id="{13929FA1-A639-9FC6-3E7C-4E7054F606CB}"/>
              </a:ext>
            </a:extLst>
          </p:cNvPr>
          <p:cNvSpPr txBox="1"/>
          <p:nvPr/>
        </p:nvSpPr>
        <p:spPr>
          <a:xfrm>
            <a:off x="2771502" y="2636912"/>
            <a:ext cx="4362995" cy="584775"/>
          </a:xfrm>
          <a:prstGeom prst="rect">
            <a:avLst/>
          </a:prstGeom>
          <a:noFill/>
        </p:spPr>
        <p:txBody>
          <a:bodyPr wrap="square">
            <a:spAutoFit/>
          </a:bodyPr>
          <a:lstStyle/>
          <a:p>
            <a:r>
              <a:rPr lang="fr-FR" sz="3200" dirty="0">
                <a:latin typeface="Calibri" pitchFamily="34" charset="0"/>
                <a:cs typeface="Calibri" pitchFamily="34" charset="0"/>
              </a:rPr>
              <a:t>Merci de votre attention</a:t>
            </a:r>
          </a:p>
        </p:txBody>
      </p:sp>
    </p:spTree>
    <p:extLst>
      <p:ext uri="{BB962C8B-B14F-4D97-AF65-F5344CB8AC3E}">
        <p14:creationId xmlns:p14="http://schemas.microsoft.com/office/powerpoint/2010/main" val="2509471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6152" y="1"/>
            <a:ext cx="8420100" cy="692696"/>
          </a:xfrm>
        </p:spPr>
        <p:txBody>
          <a:bodyPr>
            <a:normAutofit/>
          </a:bodyPr>
          <a:lstStyle/>
          <a:p>
            <a:pPr algn="l" eaLnBrk="1" fontAlgn="auto" hangingPunct="1">
              <a:spcAft>
                <a:spcPts val="0"/>
              </a:spcAft>
              <a:defRPr/>
            </a:pPr>
            <a:r>
              <a:rPr lang="fr-FR" altLang="fr-FR" sz="2800" b="1" dirty="0">
                <a:solidFill>
                  <a:schemeClr val="bg1"/>
                </a:solidFill>
                <a:latin typeface="Calibri" panose="020F0502020204030204" pitchFamily="34" charset="0"/>
                <a:cs typeface="Calibri" panose="020F0502020204030204" pitchFamily="34" charset="0"/>
              </a:rPr>
              <a:t>Vie du titre professionnel</a:t>
            </a:r>
          </a:p>
        </p:txBody>
      </p:sp>
      <p:sp>
        <p:nvSpPr>
          <p:cNvPr id="2" name="Line 5">
            <a:extLst>
              <a:ext uri="{FF2B5EF4-FFF2-40B4-BE49-F238E27FC236}">
                <a16:creationId xmlns:a16="http://schemas.microsoft.com/office/drawing/2014/main" id="{4F02ECE9-2162-FFDA-3E9F-4DBAFB404A30}"/>
              </a:ext>
            </a:extLst>
          </p:cNvPr>
          <p:cNvSpPr>
            <a:spLocks noChangeShapeType="1"/>
          </p:cNvSpPr>
          <p:nvPr>
            <p:custDataLst>
              <p:tags r:id="rId1"/>
            </p:custDataLst>
          </p:nvPr>
        </p:nvSpPr>
        <p:spPr bwMode="auto">
          <a:xfrm flipH="1" flipV="1">
            <a:off x="1317635" y="1023021"/>
            <a:ext cx="4940" cy="5286299"/>
          </a:xfrm>
          <a:prstGeom prst="line">
            <a:avLst/>
          </a:prstGeom>
          <a:noFill/>
          <a:ln w="38100">
            <a:solidFill>
              <a:srgbClr val="0099FF"/>
            </a:solidFill>
            <a:round/>
            <a:headEnd type="stealth" w="med" len="med"/>
            <a:tailEnd type="none" w="lg" len="lg"/>
          </a:ln>
          <a:extLst>
            <a:ext uri="{909E8E84-426E-40DD-AFC4-6F175D3DCCD1}">
              <a14:hiddenFill xmlns:a14="http://schemas.microsoft.com/office/drawing/2010/main">
                <a:noFill/>
              </a14:hiddenFill>
            </a:ext>
          </a:extLst>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fr-FR" sz="1500" b="0" i="0" u="none" strike="noStrike" kern="0" cap="none" spc="0" normalizeH="0" baseline="0" noProof="0">
              <a:ln>
                <a:noFill/>
              </a:ln>
              <a:solidFill>
                <a:prstClr val="black"/>
              </a:solidFill>
              <a:effectLst/>
              <a:uLnTx/>
              <a:uFillTx/>
              <a:latin typeface="Calibri" pitchFamily="34" charset="0"/>
              <a:cs typeface="Arial" pitchFamily="34" charset="0"/>
            </a:endParaRPr>
          </a:p>
        </p:txBody>
      </p:sp>
      <p:grpSp>
        <p:nvGrpSpPr>
          <p:cNvPr id="3" name="Group 45">
            <a:extLst>
              <a:ext uri="{FF2B5EF4-FFF2-40B4-BE49-F238E27FC236}">
                <a16:creationId xmlns:a16="http://schemas.microsoft.com/office/drawing/2014/main" id="{EC99EFEE-CC85-25DF-E540-85303A30B99A}"/>
              </a:ext>
            </a:extLst>
          </p:cNvPr>
          <p:cNvGrpSpPr>
            <a:grpSpLocks/>
          </p:cNvGrpSpPr>
          <p:nvPr>
            <p:custDataLst>
              <p:tags r:id="rId2"/>
            </p:custDataLst>
          </p:nvPr>
        </p:nvGrpSpPr>
        <p:grpSpPr bwMode="auto">
          <a:xfrm>
            <a:off x="1332174" y="1571210"/>
            <a:ext cx="6703126" cy="1061828"/>
            <a:chOff x="1020" y="-423763"/>
            <a:chExt cx="3726" cy="484762"/>
          </a:xfrm>
        </p:grpSpPr>
        <p:sp>
          <p:nvSpPr>
            <p:cNvPr id="4" name="Text Box 9">
              <a:extLst>
                <a:ext uri="{FF2B5EF4-FFF2-40B4-BE49-F238E27FC236}">
                  <a16:creationId xmlns:a16="http://schemas.microsoft.com/office/drawing/2014/main" id="{D43E1658-6663-B450-02B1-DC32DF2D5FDE}"/>
                </a:ext>
              </a:extLst>
            </p:cNvPr>
            <p:cNvSpPr txBox="1">
              <a:spLocks noChangeArrowheads="1"/>
            </p:cNvSpPr>
            <p:nvPr/>
          </p:nvSpPr>
          <p:spPr bwMode="auto">
            <a:xfrm>
              <a:off x="1220" y="-423763"/>
              <a:ext cx="3526" cy="484762"/>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fontAlgn="auto" hangingPunct="1">
                <a:spcBef>
                  <a:spcPct val="20000"/>
                </a:spcBef>
                <a:spcAft>
                  <a:spcPts val="0"/>
                </a:spcAft>
                <a:tabLst>
                  <a:tab pos="6010275" algn="r"/>
                </a:tabLst>
                <a:defRPr/>
              </a:pPr>
              <a:r>
                <a:rPr lang="fr-FR" sz="1500" kern="0" dirty="0">
                  <a:solidFill>
                    <a:schemeClr val="accent2">
                      <a:lumMod val="75000"/>
                    </a:schemeClr>
                  </a:solidFill>
                  <a:latin typeface="Calibri" panose="020F0502020204030204" pitchFamily="34" charset="0"/>
                  <a:cs typeface="Calibri" panose="020F0502020204030204" pitchFamily="34" charset="0"/>
                </a:rPr>
                <a:t>Arrêté de création : </a:t>
              </a:r>
              <a:r>
                <a:rPr lang="fr-FR" sz="1500" b="0" dirty="0">
                  <a:solidFill>
                    <a:prstClr val="black"/>
                  </a:solidFill>
                  <a:latin typeface="Calibri" panose="020F0502020204030204" pitchFamily="34" charset="0"/>
                  <a:cs typeface="Calibri" panose="020F0502020204030204" pitchFamily="34" charset="0"/>
                </a:rPr>
                <a:t>01/06/2004	</a:t>
              </a:r>
              <a:r>
                <a:rPr lang="fr-FR" sz="1500" kern="0" dirty="0">
                  <a:solidFill>
                    <a:schemeClr val="accent2">
                      <a:lumMod val="75000"/>
                    </a:schemeClr>
                  </a:solidFill>
                  <a:latin typeface="Calibri" panose="020F0502020204030204" pitchFamily="34" charset="0"/>
                  <a:cs typeface="Calibri" panose="020F0502020204030204" pitchFamily="34" charset="0"/>
                </a:rPr>
                <a:t>Publication  J.O. : </a:t>
              </a:r>
              <a:r>
                <a:rPr lang="fr-FR" sz="1500" b="0" dirty="0">
                  <a:solidFill>
                    <a:prstClr val="black"/>
                  </a:solidFill>
                  <a:latin typeface="Calibri" panose="020F0502020204030204" pitchFamily="34" charset="0"/>
                  <a:cs typeface="Calibri" panose="020F0502020204030204" pitchFamily="34" charset="0"/>
                </a:rPr>
                <a:t>17/06/2004</a:t>
              </a:r>
            </a:p>
            <a:p>
              <a:pPr algn="just" eaLnBrk="1" fontAlgn="auto" hangingPunct="1">
                <a:spcBef>
                  <a:spcPct val="20000"/>
                </a:spcBef>
                <a:spcAft>
                  <a:spcPts val="0"/>
                </a:spcAft>
                <a:defRPr/>
              </a:pPr>
              <a:r>
                <a:rPr lang="fr-FR" sz="1500" b="0" kern="0" dirty="0">
                  <a:solidFill>
                    <a:srgbClr val="000000"/>
                  </a:solidFill>
                  <a:latin typeface="Calibri" panose="020F0502020204030204" pitchFamily="34" charset="0"/>
                  <a:cs typeface="Calibri" panose="020F0502020204030204" pitchFamily="34" charset="0"/>
                </a:rPr>
                <a:t>Le titre professionnel est créé sous l’intitulé « Monteur(se) régleur(se) de systèmes mécaniques et automatisés » avec 4 blocs de compétences pour une durée de 5 ans.</a:t>
              </a:r>
            </a:p>
          </p:txBody>
        </p:sp>
        <p:sp>
          <p:nvSpPr>
            <p:cNvPr id="5" name="Line 20">
              <a:extLst>
                <a:ext uri="{FF2B5EF4-FFF2-40B4-BE49-F238E27FC236}">
                  <a16:creationId xmlns:a16="http://schemas.microsoft.com/office/drawing/2014/main" id="{625022B3-D673-25D1-69F7-6485B7C44125}"/>
                </a:ext>
              </a:extLst>
            </p:cNvPr>
            <p:cNvSpPr>
              <a:spLocks noChangeShapeType="1"/>
            </p:cNvSpPr>
            <p:nvPr/>
          </p:nvSpPr>
          <p:spPr bwMode="auto">
            <a:xfrm flipH="1">
              <a:off x="1020" y="-184131"/>
              <a:ext cx="20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square">
              <a:spAutoFit/>
            </a:bodyPr>
            <a:lstStyle/>
            <a:p>
              <a:pPr algn="l" eaLnBrk="1" fontAlgn="auto" hangingPunct="1">
                <a:spcBef>
                  <a:spcPts val="0"/>
                </a:spcBef>
                <a:spcAft>
                  <a:spcPts val="0"/>
                </a:spcAft>
                <a:defRPr/>
              </a:pPr>
              <a:endParaRPr lang="fr-FR" sz="1500" b="0" kern="0">
                <a:solidFill>
                  <a:prstClr val="black"/>
                </a:solidFill>
                <a:latin typeface="Calibri" pitchFamily="34" charset="0"/>
                <a:cs typeface="Arial" pitchFamily="34" charset="0"/>
              </a:endParaRPr>
            </a:p>
          </p:txBody>
        </p:sp>
      </p:grpSp>
      <p:grpSp>
        <p:nvGrpSpPr>
          <p:cNvPr id="18" name="Group 45">
            <a:extLst>
              <a:ext uri="{FF2B5EF4-FFF2-40B4-BE49-F238E27FC236}">
                <a16:creationId xmlns:a16="http://schemas.microsoft.com/office/drawing/2014/main" id="{46BF5FDD-48F5-272A-649C-DDB43C13BB1E}"/>
              </a:ext>
            </a:extLst>
          </p:cNvPr>
          <p:cNvGrpSpPr>
            <a:grpSpLocks/>
          </p:cNvGrpSpPr>
          <p:nvPr>
            <p:custDataLst>
              <p:tags r:id="rId3"/>
            </p:custDataLst>
          </p:nvPr>
        </p:nvGrpSpPr>
        <p:grpSpPr bwMode="auto">
          <a:xfrm>
            <a:off x="1325369" y="3178928"/>
            <a:ext cx="6704926" cy="877163"/>
            <a:chOff x="1006" y="-443939"/>
            <a:chExt cx="3727" cy="400456"/>
          </a:xfrm>
        </p:grpSpPr>
        <p:sp>
          <p:nvSpPr>
            <p:cNvPr id="19" name="Text Box 9">
              <a:extLst>
                <a:ext uri="{FF2B5EF4-FFF2-40B4-BE49-F238E27FC236}">
                  <a16:creationId xmlns:a16="http://schemas.microsoft.com/office/drawing/2014/main" id="{BE3B160A-F0C0-CDDB-F4FB-4BB13D0C9821}"/>
                </a:ext>
              </a:extLst>
            </p:cNvPr>
            <p:cNvSpPr txBox="1">
              <a:spLocks noChangeArrowheads="1"/>
            </p:cNvSpPr>
            <p:nvPr/>
          </p:nvSpPr>
          <p:spPr bwMode="auto">
            <a:xfrm>
              <a:off x="1207" y="-443939"/>
              <a:ext cx="3526" cy="40045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fontAlgn="auto" hangingPunct="1">
                <a:spcBef>
                  <a:spcPct val="20000"/>
                </a:spcBef>
                <a:spcAft>
                  <a:spcPts val="0"/>
                </a:spcAft>
                <a:tabLst>
                  <a:tab pos="6010275" algn="r"/>
                </a:tabLst>
                <a:defRPr/>
              </a:pPr>
              <a:r>
                <a:rPr lang="fr-FR" sz="1500" kern="0" dirty="0">
                  <a:solidFill>
                    <a:schemeClr val="accent2">
                      <a:lumMod val="75000"/>
                    </a:schemeClr>
                  </a:solidFill>
                  <a:latin typeface="Calibri" panose="020F0502020204030204" pitchFamily="34" charset="0"/>
                  <a:cs typeface="Calibri" panose="020F0502020204030204" pitchFamily="34" charset="0"/>
                </a:rPr>
                <a:t>Plusieurs arrêtés de révision entre 2009 et 2019</a:t>
              </a:r>
            </a:p>
            <a:p>
              <a:pPr algn="just" eaLnBrk="1" fontAlgn="auto" hangingPunct="1">
                <a:spcBef>
                  <a:spcPct val="20000"/>
                </a:spcBef>
                <a:spcAft>
                  <a:spcPts val="0"/>
                </a:spcAft>
                <a:tabLst>
                  <a:tab pos="6010275" algn="r"/>
                </a:tabLst>
                <a:defRPr/>
              </a:pPr>
              <a:r>
                <a:rPr lang="fr-FR" sz="1500" b="0" kern="0" dirty="0">
                  <a:solidFill>
                    <a:srgbClr val="000000"/>
                  </a:solidFill>
                  <a:latin typeface="Calibri" panose="020F0502020204030204" pitchFamily="34" charset="0"/>
                  <a:cs typeface="Calibri" panose="020F0502020204030204" pitchFamily="34" charset="0"/>
                </a:rPr>
                <a:t>Modification de l’intitulé en </a:t>
              </a:r>
              <a:r>
                <a:rPr lang="fr-FR" sz="1400" b="0" kern="0" dirty="0">
                  <a:solidFill>
                    <a:prstClr val="black"/>
                  </a:solidFill>
                  <a:latin typeface="Calibri" panose="020F0502020204030204" pitchFamily="34" charset="0"/>
                  <a:ea typeface="+mn-ea"/>
                  <a:cs typeface="Calibri" panose="020F0502020204030204" pitchFamily="34" charset="0"/>
                </a:rPr>
                <a:t>« Monteur qualifié d’équipements industriels » .</a:t>
              </a:r>
            </a:p>
            <a:p>
              <a:pPr algn="just" eaLnBrk="1" fontAlgn="auto" hangingPunct="1">
                <a:spcBef>
                  <a:spcPct val="20000"/>
                </a:spcBef>
                <a:spcAft>
                  <a:spcPts val="0"/>
                </a:spcAft>
                <a:tabLst>
                  <a:tab pos="6010275" algn="r"/>
                </a:tabLst>
                <a:defRPr/>
              </a:pPr>
              <a:r>
                <a:rPr lang="fr-FR" sz="1400" b="0" kern="0" dirty="0">
                  <a:solidFill>
                    <a:prstClr val="black"/>
                  </a:solidFill>
                  <a:latin typeface="Calibri" panose="020F0502020204030204" pitchFamily="34" charset="0"/>
                  <a:ea typeface="+mn-ea"/>
                  <a:cs typeface="Calibri" panose="020F0502020204030204" pitchFamily="34" charset="0"/>
                </a:rPr>
                <a:t>Passage de 4 à 2 blocs de compétences.</a:t>
              </a:r>
              <a:endParaRPr lang="fr-FR" sz="1500" b="0" kern="0" dirty="0">
                <a:solidFill>
                  <a:srgbClr val="000000"/>
                </a:solidFill>
                <a:latin typeface="Calibri" panose="020F0502020204030204" pitchFamily="34" charset="0"/>
                <a:cs typeface="Calibri" panose="020F0502020204030204" pitchFamily="34" charset="0"/>
              </a:endParaRPr>
            </a:p>
          </p:txBody>
        </p:sp>
        <p:sp>
          <p:nvSpPr>
            <p:cNvPr id="20" name="Line 20">
              <a:extLst>
                <a:ext uri="{FF2B5EF4-FFF2-40B4-BE49-F238E27FC236}">
                  <a16:creationId xmlns:a16="http://schemas.microsoft.com/office/drawing/2014/main" id="{C4AAE688-5E6E-E101-709A-028A4EB9EA8B}"/>
                </a:ext>
              </a:extLst>
            </p:cNvPr>
            <p:cNvSpPr>
              <a:spLocks noChangeShapeType="1"/>
            </p:cNvSpPr>
            <p:nvPr/>
          </p:nvSpPr>
          <p:spPr bwMode="auto">
            <a:xfrm flipH="1">
              <a:off x="1006" y="-243876"/>
              <a:ext cx="20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square">
              <a:spAutoFit/>
            </a:bodyPr>
            <a:lstStyle/>
            <a:p>
              <a:pPr algn="l" eaLnBrk="1" fontAlgn="auto" hangingPunct="1">
                <a:spcBef>
                  <a:spcPts val="0"/>
                </a:spcBef>
                <a:spcAft>
                  <a:spcPts val="0"/>
                </a:spcAft>
                <a:defRPr/>
              </a:pPr>
              <a:endParaRPr lang="fr-FR" sz="1500" b="0" kern="0">
                <a:solidFill>
                  <a:prstClr val="black"/>
                </a:solidFill>
                <a:latin typeface="Calibri" pitchFamily="34" charset="0"/>
                <a:cs typeface="Arial" pitchFamily="34" charset="0"/>
              </a:endParaRPr>
            </a:p>
          </p:txBody>
        </p:sp>
      </p:grpSp>
      <p:grpSp>
        <p:nvGrpSpPr>
          <p:cNvPr id="24" name="Group 45">
            <a:extLst>
              <a:ext uri="{FF2B5EF4-FFF2-40B4-BE49-F238E27FC236}">
                <a16:creationId xmlns:a16="http://schemas.microsoft.com/office/drawing/2014/main" id="{7EF3A666-BBE9-1B7A-2076-2F9DB435520E}"/>
              </a:ext>
            </a:extLst>
          </p:cNvPr>
          <p:cNvGrpSpPr>
            <a:grpSpLocks/>
          </p:cNvGrpSpPr>
          <p:nvPr>
            <p:custDataLst>
              <p:tags r:id="rId4"/>
            </p:custDataLst>
          </p:nvPr>
        </p:nvGrpSpPr>
        <p:grpSpPr bwMode="auto">
          <a:xfrm>
            <a:off x="1327168" y="4553253"/>
            <a:ext cx="6703126" cy="877163"/>
            <a:chOff x="1020" y="-423763"/>
            <a:chExt cx="3726" cy="400456"/>
          </a:xfrm>
        </p:grpSpPr>
        <p:sp>
          <p:nvSpPr>
            <p:cNvPr id="26" name="Text Box 9">
              <a:extLst>
                <a:ext uri="{FF2B5EF4-FFF2-40B4-BE49-F238E27FC236}">
                  <a16:creationId xmlns:a16="http://schemas.microsoft.com/office/drawing/2014/main" id="{DE10C7B6-58C7-03EA-1747-43EB6B9BFE2A}"/>
                </a:ext>
              </a:extLst>
            </p:cNvPr>
            <p:cNvSpPr txBox="1">
              <a:spLocks noChangeArrowheads="1"/>
            </p:cNvSpPr>
            <p:nvPr/>
          </p:nvSpPr>
          <p:spPr bwMode="auto">
            <a:xfrm>
              <a:off x="1220" y="-423763"/>
              <a:ext cx="3526" cy="400456"/>
            </a:xfrm>
            <a:prstGeom prst="rect">
              <a:avLst/>
            </a:prstGeom>
            <a:noFill/>
            <a:ln w="9525">
              <a:solidFill>
                <a:sysClr val="windowText" lastClr="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eaLnBrk="1" fontAlgn="auto" hangingPunct="1">
                <a:spcBef>
                  <a:spcPct val="20000"/>
                </a:spcBef>
                <a:spcAft>
                  <a:spcPts val="0"/>
                </a:spcAft>
                <a:tabLst>
                  <a:tab pos="6010275" algn="r"/>
                </a:tabLst>
                <a:defRPr/>
              </a:pPr>
              <a:r>
                <a:rPr lang="fr-FR" sz="1500" kern="0" dirty="0">
                  <a:solidFill>
                    <a:schemeClr val="accent2">
                      <a:lumMod val="75000"/>
                    </a:schemeClr>
                  </a:solidFill>
                  <a:latin typeface="Calibri" panose="020F0502020204030204" pitchFamily="34" charset="0"/>
                  <a:cs typeface="Calibri" panose="020F0502020204030204" pitchFamily="34" charset="0"/>
                </a:rPr>
                <a:t>Arrêté de révision : </a:t>
              </a:r>
              <a:r>
                <a:rPr lang="fr-FR" sz="1500" b="0" dirty="0">
                  <a:solidFill>
                    <a:prstClr val="black"/>
                  </a:solidFill>
                  <a:latin typeface="Calibri" panose="020F0502020204030204" pitchFamily="34" charset="0"/>
                  <a:cs typeface="Calibri" panose="020F0502020204030204" pitchFamily="34" charset="0"/>
                </a:rPr>
                <a:t>02/05/2024	</a:t>
              </a:r>
              <a:r>
                <a:rPr lang="fr-FR" sz="1500" kern="0" dirty="0">
                  <a:solidFill>
                    <a:schemeClr val="accent2">
                      <a:lumMod val="75000"/>
                    </a:schemeClr>
                  </a:solidFill>
                  <a:latin typeface="Calibri" panose="020F0502020204030204" pitchFamily="34" charset="0"/>
                  <a:cs typeface="Calibri" panose="020F0502020204030204" pitchFamily="34" charset="0"/>
                </a:rPr>
                <a:t>Publication  J.O. : </a:t>
              </a:r>
              <a:r>
                <a:rPr lang="fr-FR" sz="1500" b="0" dirty="0">
                  <a:solidFill>
                    <a:prstClr val="black"/>
                  </a:solidFill>
                  <a:latin typeface="Calibri" panose="020F0502020204030204" pitchFamily="34" charset="0"/>
                  <a:cs typeface="Calibri" panose="020F0502020204030204" pitchFamily="34" charset="0"/>
                </a:rPr>
                <a:t>19/05/2024</a:t>
              </a:r>
            </a:p>
            <a:p>
              <a:pPr algn="just" eaLnBrk="1" fontAlgn="auto" hangingPunct="1">
                <a:spcBef>
                  <a:spcPct val="20000"/>
                </a:spcBef>
                <a:spcAft>
                  <a:spcPts val="0"/>
                </a:spcAft>
                <a:defRPr/>
              </a:pPr>
              <a:r>
                <a:rPr lang="fr-FR" sz="1500" kern="0" dirty="0">
                  <a:solidFill>
                    <a:schemeClr val="accent2">
                      <a:lumMod val="75000"/>
                    </a:schemeClr>
                  </a:solidFill>
                  <a:latin typeface="Calibri" panose="020F0502020204030204" pitchFamily="34" charset="0"/>
                  <a:cs typeface="Calibri" panose="020F0502020204030204" pitchFamily="34" charset="0"/>
                </a:rPr>
                <a:t>Date d’effet : </a:t>
              </a:r>
              <a:r>
                <a:rPr lang="fr-FR" sz="1500" b="0" dirty="0">
                  <a:solidFill>
                    <a:prstClr val="black"/>
                  </a:solidFill>
                  <a:latin typeface="Calibri" panose="020F0502020204030204" pitchFamily="34" charset="0"/>
                  <a:cs typeface="Calibri" panose="020F0502020204030204" pitchFamily="34" charset="0"/>
                </a:rPr>
                <a:t>10/06/2024</a:t>
              </a:r>
            </a:p>
            <a:p>
              <a:pPr algn="just" eaLnBrk="1" fontAlgn="auto" hangingPunct="1">
                <a:spcBef>
                  <a:spcPct val="20000"/>
                </a:spcBef>
                <a:spcAft>
                  <a:spcPts val="0"/>
                </a:spcAft>
                <a:defRPr/>
              </a:pPr>
              <a:r>
                <a:rPr lang="fr-FR" sz="1500" b="0" kern="0" dirty="0">
                  <a:solidFill>
                    <a:srgbClr val="000000"/>
                  </a:solidFill>
                  <a:latin typeface="Calibri" panose="020F0502020204030204" pitchFamily="34" charset="0"/>
                  <a:cs typeface="Calibri" panose="020F0502020204030204" pitchFamily="34" charset="0"/>
                </a:rPr>
                <a:t>Le titre professionnel est révisé pour une durée de 5 ans.</a:t>
              </a:r>
            </a:p>
          </p:txBody>
        </p:sp>
        <p:sp>
          <p:nvSpPr>
            <p:cNvPr id="27" name="Line 20">
              <a:extLst>
                <a:ext uri="{FF2B5EF4-FFF2-40B4-BE49-F238E27FC236}">
                  <a16:creationId xmlns:a16="http://schemas.microsoft.com/office/drawing/2014/main" id="{5ECCFC3F-CEBB-7FFC-46C5-5443024F9E52}"/>
                </a:ext>
              </a:extLst>
            </p:cNvPr>
            <p:cNvSpPr>
              <a:spLocks noChangeShapeType="1"/>
            </p:cNvSpPr>
            <p:nvPr/>
          </p:nvSpPr>
          <p:spPr bwMode="auto">
            <a:xfrm flipH="1">
              <a:off x="1020" y="-225951"/>
              <a:ext cx="200" cy="0"/>
            </a:xfrm>
            <a:prstGeom prst="line">
              <a:avLst/>
            </a:prstGeom>
            <a:noFill/>
            <a:ln w="9525">
              <a:solidFill>
                <a:sysClr val="windowText" lastClr="000000"/>
              </a:solidFill>
              <a:round/>
              <a:headEnd/>
              <a:tailEnd/>
            </a:ln>
            <a:extLst>
              <a:ext uri="{909E8E84-426E-40DD-AFC4-6F175D3DCCD1}">
                <a14:hiddenFill xmlns:a14="http://schemas.microsoft.com/office/drawing/2010/main">
                  <a:noFill/>
                </a14:hiddenFill>
              </a:ext>
            </a:extLst>
          </p:spPr>
          <p:txBody>
            <a:bodyPr wrap="square">
              <a:spAutoFit/>
            </a:bodyPr>
            <a:lstStyle/>
            <a:p>
              <a:pPr algn="l" eaLnBrk="1" fontAlgn="auto" hangingPunct="1">
                <a:spcBef>
                  <a:spcPts val="0"/>
                </a:spcBef>
                <a:spcAft>
                  <a:spcPts val="0"/>
                </a:spcAft>
                <a:defRPr/>
              </a:pPr>
              <a:endParaRPr lang="fr-FR" sz="1500" b="0" kern="0">
                <a:solidFill>
                  <a:prstClr val="black"/>
                </a:solidFill>
                <a:latin typeface="Calibri" pitchFamily="34" charset="0"/>
                <a:cs typeface="Arial" pitchFamily="34" charset="0"/>
              </a:endParaRPr>
            </a:p>
          </p:txBody>
        </p:sp>
      </p:grpSp>
    </p:spTree>
    <p:extLst>
      <p:ext uri="{BB962C8B-B14F-4D97-AF65-F5344CB8AC3E}">
        <p14:creationId xmlns:p14="http://schemas.microsoft.com/office/powerpoint/2010/main" val="120452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0" y="1"/>
            <a:ext cx="9906000" cy="692696"/>
          </a:xfrm>
        </p:spPr>
        <p:txBody>
          <a:bodyPr>
            <a:normAutofit/>
          </a:bodyPr>
          <a:lstStyle/>
          <a:p>
            <a:pPr algn="l">
              <a:defRPr/>
            </a:pPr>
            <a:r>
              <a:rPr lang="fr-FR" altLang="fr-FR" sz="2800" b="1" dirty="0">
                <a:solidFill>
                  <a:schemeClr val="bg1"/>
                </a:solidFill>
                <a:latin typeface="Calibri" pitchFamily="34" charset="0"/>
                <a:ea typeface="Verdana" pitchFamily="34" charset="0"/>
                <a:cs typeface="Calibri" pitchFamily="34" charset="0"/>
              </a:rPr>
              <a:t>Définition de l’emploi type</a:t>
            </a:r>
          </a:p>
        </p:txBody>
      </p:sp>
      <p:sp>
        <p:nvSpPr>
          <p:cNvPr id="3" name="ZoneTexte 2">
            <a:extLst>
              <a:ext uri="{FF2B5EF4-FFF2-40B4-BE49-F238E27FC236}">
                <a16:creationId xmlns:a16="http://schemas.microsoft.com/office/drawing/2014/main" id="{6E3F1F49-8DFE-89AE-F880-D3370A7572CD}"/>
              </a:ext>
            </a:extLst>
          </p:cNvPr>
          <p:cNvSpPr txBox="1"/>
          <p:nvPr/>
        </p:nvSpPr>
        <p:spPr>
          <a:xfrm>
            <a:off x="-159568" y="1501041"/>
            <a:ext cx="4968552" cy="3447098"/>
          </a:xfrm>
          <a:prstGeom prst="rect">
            <a:avLst/>
          </a:prstGeom>
          <a:noFill/>
        </p:spPr>
        <p:txBody>
          <a:bodyPr wrap="square">
            <a:spAutoFit/>
          </a:bodyPr>
          <a:lstStyle/>
          <a:p>
            <a:pPr marL="917575" lvl="2" indent="-285750" algn="just" defTabSz="914340" eaLnBrk="1" hangingPunct="1">
              <a:spcBef>
                <a:spcPts val="300"/>
              </a:spcBef>
              <a:spcAft>
                <a:spcPts val="300"/>
              </a:spcAft>
              <a:buClr>
                <a:schemeClr val="accent5">
                  <a:lumMod val="50000"/>
                </a:schemeClr>
              </a:buClr>
              <a:buSzPct val="80000"/>
              <a:buFont typeface="Wingdings" panose="05000000000000000000" pitchFamily="2" charset="2"/>
              <a:buChar char="§"/>
              <a:defRPr/>
            </a:pPr>
            <a:r>
              <a:rPr lang="fr-FR" sz="1600" b="0" dirty="0">
                <a:solidFill>
                  <a:schemeClr val="dk1"/>
                </a:solidFill>
                <a:latin typeface="Calibri" panose="020F0502020204030204" pitchFamily="34" charset="0"/>
                <a:cs typeface="Calibri" panose="020F0502020204030204" pitchFamily="34" charset="0"/>
              </a:rPr>
              <a:t>Le monteur qualifié d'équipements industriels réalise le montage unitaire ou en petites séries, l'adaptation et le réglage de systèmes mécaniques, de sous-ensembles de machines, de machines spéciales, de prototypes, pouvant être en partie ou complètement automatisés.</a:t>
            </a:r>
          </a:p>
          <a:p>
            <a:pPr marL="917575" lvl="2" indent="-285750" algn="just" defTabSz="914340" eaLnBrk="1" hangingPunct="1">
              <a:spcBef>
                <a:spcPts val="300"/>
              </a:spcBef>
              <a:spcAft>
                <a:spcPts val="300"/>
              </a:spcAft>
              <a:buClr>
                <a:schemeClr val="accent5">
                  <a:lumMod val="50000"/>
                </a:schemeClr>
              </a:buClr>
              <a:buSzPct val="80000"/>
              <a:buFont typeface="Wingdings" panose="05000000000000000000" pitchFamily="2" charset="2"/>
              <a:buChar char="§"/>
              <a:defRPr/>
            </a:pPr>
            <a:endParaRPr lang="fr-FR" sz="1600" b="0" dirty="0">
              <a:solidFill>
                <a:schemeClr val="dk1"/>
              </a:solidFill>
              <a:latin typeface="Calibri" panose="020F0502020204030204" pitchFamily="34" charset="0"/>
              <a:cs typeface="Calibri" panose="020F0502020204030204" pitchFamily="34" charset="0"/>
            </a:endParaRPr>
          </a:p>
          <a:p>
            <a:pPr marL="917575" lvl="2" indent="-285750" algn="just" defTabSz="914340" eaLnBrk="1" hangingPunct="1">
              <a:spcBef>
                <a:spcPts val="300"/>
              </a:spcBef>
              <a:spcAft>
                <a:spcPts val="300"/>
              </a:spcAft>
              <a:buClr>
                <a:schemeClr val="accent5">
                  <a:lumMod val="50000"/>
                </a:schemeClr>
              </a:buClr>
              <a:buSzPct val="80000"/>
              <a:buFont typeface="Wingdings" panose="05000000000000000000" pitchFamily="2" charset="2"/>
              <a:buChar char="§"/>
              <a:defRPr/>
            </a:pPr>
            <a:r>
              <a:rPr lang="fr-FR" sz="1600" b="0" dirty="0">
                <a:solidFill>
                  <a:schemeClr val="dk1"/>
                </a:solidFill>
                <a:latin typeface="Calibri" panose="020F0502020204030204" pitchFamily="34" charset="0"/>
                <a:cs typeface="Calibri" panose="020F0502020204030204" pitchFamily="34" charset="0"/>
              </a:rPr>
              <a:t>En complément de la technologie mécanique, le monteur est mobilisé sur les technologies pneumatiques ou électropneumatiques, hydrauliques et électriques, à des degrés d'expertise variables.</a:t>
            </a:r>
          </a:p>
        </p:txBody>
      </p:sp>
      <p:sp>
        <p:nvSpPr>
          <p:cNvPr id="4" name="ZoneTexte 3">
            <a:extLst>
              <a:ext uri="{FF2B5EF4-FFF2-40B4-BE49-F238E27FC236}">
                <a16:creationId xmlns:a16="http://schemas.microsoft.com/office/drawing/2014/main" id="{6F696F51-265E-E40C-42C4-A1459ACD4037}"/>
              </a:ext>
            </a:extLst>
          </p:cNvPr>
          <p:cNvSpPr txBox="1"/>
          <p:nvPr/>
        </p:nvSpPr>
        <p:spPr>
          <a:xfrm>
            <a:off x="488504" y="1109048"/>
            <a:ext cx="8928992" cy="369332"/>
          </a:xfrm>
          <a:prstGeom prst="rect">
            <a:avLst/>
          </a:prstGeom>
          <a:solidFill>
            <a:schemeClr val="accent5">
              <a:lumMod val="50000"/>
            </a:schemeClr>
          </a:solidFill>
        </p:spPr>
        <p:txBody>
          <a:bodyPr wrap="square" rtlCol="0">
            <a:spAutoFit/>
          </a:bodyPr>
          <a:lstStyle/>
          <a:p>
            <a:pPr algn="l"/>
            <a:r>
              <a:rPr lang="fr-FR" sz="1800" dirty="0">
                <a:solidFill>
                  <a:schemeClr val="bg1"/>
                </a:solidFill>
              </a:rPr>
              <a:t>Description de l’emploi </a:t>
            </a:r>
          </a:p>
        </p:txBody>
      </p:sp>
      <p:pic>
        <p:nvPicPr>
          <p:cNvPr id="2" name="Image 1">
            <a:extLst>
              <a:ext uri="{FF2B5EF4-FFF2-40B4-BE49-F238E27FC236}">
                <a16:creationId xmlns:a16="http://schemas.microsoft.com/office/drawing/2014/main" id="{C3785609-847F-1A1D-D675-79028AA81CF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29064" y="1628800"/>
            <a:ext cx="3731271" cy="4843892"/>
          </a:xfrm>
          <a:prstGeom prst="rect">
            <a:avLst/>
          </a:prstGeom>
          <a:noFill/>
        </p:spPr>
      </p:pic>
    </p:spTree>
    <p:extLst>
      <p:ext uri="{BB962C8B-B14F-4D97-AF65-F5344CB8AC3E}">
        <p14:creationId xmlns:p14="http://schemas.microsoft.com/office/powerpoint/2010/main" val="170185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ctrTitle"/>
          </p:nvPr>
        </p:nvSpPr>
        <p:spPr>
          <a:xfrm>
            <a:off x="0" y="1"/>
            <a:ext cx="9906000" cy="692696"/>
          </a:xfrm>
        </p:spPr>
        <p:txBody>
          <a:bodyPr>
            <a:normAutofit/>
          </a:bodyPr>
          <a:lstStyle/>
          <a:p>
            <a:pPr algn="l">
              <a:defRPr/>
            </a:pPr>
            <a:r>
              <a:rPr lang="fr-FR" altLang="fr-FR" sz="2800" b="1" dirty="0">
                <a:solidFill>
                  <a:schemeClr val="bg1"/>
                </a:solidFill>
                <a:latin typeface="Calibri" pitchFamily="34" charset="0"/>
                <a:ea typeface="Verdana" pitchFamily="34" charset="0"/>
                <a:cs typeface="Calibri" pitchFamily="34" charset="0"/>
              </a:rPr>
              <a:t>Définition de l’emploi type</a:t>
            </a:r>
          </a:p>
        </p:txBody>
      </p:sp>
      <p:sp>
        <p:nvSpPr>
          <p:cNvPr id="3" name="ZoneTexte 2">
            <a:extLst>
              <a:ext uri="{FF2B5EF4-FFF2-40B4-BE49-F238E27FC236}">
                <a16:creationId xmlns:a16="http://schemas.microsoft.com/office/drawing/2014/main" id="{6E3F1F49-8DFE-89AE-F880-D3370A7572CD}"/>
              </a:ext>
            </a:extLst>
          </p:cNvPr>
          <p:cNvSpPr txBox="1"/>
          <p:nvPr/>
        </p:nvSpPr>
        <p:spPr>
          <a:xfrm>
            <a:off x="-159568" y="1339184"/>
            <a:ext cx="8136904" cy="1800493"/>
          </a:xfrm>
          <a:prstGeom prst="rect">
            <a:avLst/>
          </a:prstGeom>
          <a:noFill/>
        </p:spPr>
        <p:txBody>
          <a:bodyPr wrap="square">
            <a:spAutoFit/>
          </a:bodyPr>
          <a:lstStyle/>
          <a:p>
            <a:pPr marL="917575" lvl="2" indent="-285750" algn="just" defTabSz="914340" eaLnBrk="1" hangingPunct="1">
              <a:spcBef>
                <a:spcPts val="300"/>
              </a:spcBef>
              <a:spcAft>
                <a:spcPts val="300"/>
              </a:spcAft>
              <a:buClr>
                <a:schemeClr val="accent5">
                  <a:lumMod val="50000"/>
                </a:schemeClr>
              </a:buClr>
              <a:buSzPct val="80000"/>
              <a:buFont typeface="Wingdings" panose="05000000000000000000" pitchFamily="2" charset="2"/>
              <a:buChar char="§"/>
              <a:defRPr/>
            </a:pPr>
            <a:r>
              <a:rPr lang="fr-FR" sz="1600" b="0" dirty="0">
                <a:solidFill>
                  <a:schemeClr val="dk1"/>
                </a:solidFill>
                <a:latin typeface="Calibri" panose="020F0502020204030204" pitchFamily="34" charset="0"/>
                <a:cs typeface="Calibri" panose="020F0502020204030204" pitchFamily="34" charset="0"/>
              </a:rPr>
              <a:t>Travaille dans l’atelier de son entreprise ou chez l’exploitant.</a:t>
            </a:r>
          </a:p>
          <a:p>
            <a:pPr marL="917575" lvl="2" indent="-285750" algn="just" defTabSz="914340" eaLnBrk="1" hangingPunct="1">
              <a:spcBef>
                <a:spcPts val="300"/>
              </a:spcBef>
              <a:spcAft>
                <a:spcPts val="300"/>
              </a:spcAft>
              <a:buClr>
                <a:schemeClr val="accent5">
                  <a:lumMod val="50000"/>
                </a:schemeClr>
              </a:buClr>
              <a:buSzPct val="80000"/>
              <a:buFont typeface="Wingdings" panose="05000000000000000000" pitchFamily="2" charset="2"/>
              <a:buChar char="§"/>
              <a:defRPr/>
            </a:pPr>
            <a:r>
              <a:rPr lang="fr-FR" sz="1600" b="0" dirty="0">
                <a:solidFill>
                  <a:schemeClr val="dk1"/>
                </a:solidFill>
                <a:latin typeface="Calibri" panose="020F0502020204030204" pitchFamily="34" charset="0"/>
                <a:cs typeface="Calibri" panose="020F0502020204030204" pitchFamily="34" charset="0"/>
              </a:rPr>
              <a:t>Peut se déplacer sur le territoire national ou à l’étranger pour une durée variable, pour l’installation et la mise en service.</a:t>
            </a:r>
          </a:p>
          <a:p>
            <a:pPr marL="917575" lvl="2" indent="-285750" algn="just" defTabSz="914340" eaLnBrk="1" hangingPunct="1">
              <a:spcBef>
                <a:spcPts val="300"/>
              </a:spcBef>
              <a:spcAft>
                <a:spcPts val="300"/>
              </a:spcAft>
              <a:buClr>
                <a:schemeClr val="accent5">
                  <a:lumMod val="50000"/>
                </a:schemeClr>
              </a:buClr>
              <a:buSzPct val="80000"/>
              <a:buFont typeface="Wingdings" panose="05000000000000000000" pitchFamily="2" charset="2"/>
              <a:buChar char="§"/>
              <a:defRPr/>
            </a:pPr>
            <a:r>
              <a:rPr lang="fr-FR" sz="1600" b="0" dirty="0">
                <a:solidFill>
                  <a:schemeClr val="dk1"/>
                </a:solidFill>
                <a:latin typeface="Calibri" panose="020F0502020204030204" pitchFamily="34" charset="0"/>
                <a:cs typeface="Calibri" panose="020F0502020204030204" pitchFamily="34" charset="0"/>
              </a:rPr>
              <a:t>Travaille debout, au sol, sur table de montage ou sur l'équipement lui-même, avec des efforts physiques lors de manutentions lourdes ou d’accès difficiles.</a:t>
            </a:r>
          </a:p>
          <a:p>
            <a:pPr marL="917575" lvl="2" indent="-285750" algn="just" defTabSz="914340" eaLnBrk="1" hangingPunct="1">
              <a:spcBef>
                <a:spcPts val="300"/>
              </a:spcBef>
              <a:spcAft>
                <a:spcPts val="300"/>
              </a:spcAft>
              <a:buClr>
                <a:schemeClr val="accent5">
                  <a:lumMod val="50000"/>
                </a:schemeClr>
              </a:buClr>
              <a:buSzPct val="80000"/>
              <a:buFont typeface="Wingdings" panose="05000000000000000000" pitchFamily="2" charset="2"/>
              <a:buChar char="§"/>
              <a:defRPr/>
            </a:pPr>
            <a:r>
              <a:rPr lang="fr-FR" sz="1600" b="0" dirty="0">
                <a:solidFill>
                  <a:schemeClr val="dk1"/>
                </a:solidFill>
                <a:latin typeface="Calibri" panose="020F0502020204030204" pitchFamily="34" charset="0"/>
                <a:cs typeface="Calibri" panose="020F0502020204030204" pitchFamily="34" charset="0"/>
              </a:rPr>
              <a:t>Nécessite parfois la conduite d'engins de manutention (CACES).</a:t>
            </a:r>
          </a:p>
        </p:txBody>
      </p:sp>
      <p:sp>
        <p:nvSpPr>
          <p:cNvPr id="4" name="ZoneTexte 3">
            <a:extLst>
              <a:ext uri="{FF2B5EF4-FFF2-40B4-BE49-F238E27FC236}">
                <a16:creationId xmlns:a16="http://schemas.microsoft.com/office/drawing/2014/main" id="{6F696F51-265E-E40C-42C4-A1459ACD4037}"/>
              </a:ext>
            </a:extLst>
          </p:cNvPr>
          <p:cNvSpPr txBox="1"/>
          <p:nvPr/>
        </p:nvSpPr>
        <p:spPr>
          <a:xfrm>
            <a:off x="488504" y="947191"/>
            <a:ext cx="8928000" cy="369332"/>
          </a:xfrm>
          <a:prstGeom prst="rect">
            <a:avLst/>
          </a:prstGeom>
          <a:solidFill>
            <a:schemeClr val="accent5">
              <a:lumMod val="50000"/>
            </a:schemeClr>
          </a:solidFill>
        </p:spPr>
        <p:txBody>
          <a:bodyPr wrap="square" rtlCol="0">
            <a:spAutoFit/>
          </a:bodyPr>
          <a:lstStyle/>
          <a:p>
            <a:pPr algn="l"/>
            <a:r>
              <a:rPr lang="fr-FR" sz="1800" dirty="0">
                <a:solidFill>
                  <a:schemeClr val="bg1"/>
                </a:solidFill>
              </a:rPr>
              <a:t>Spécificités de l’emploi</a:t>
            </a:r>
          </a:p>
        </p:txBody>
      </p:sp>
      <p:sp>
        <p:nvSpPr>
          <p:cNvPr id="11" name="ZoneTexte 10">
            <a:extLst>
              <a:ext uri="{FF2B5EF4-FFF2-40B4-BE49-F238E27FC236}">
                <a16:creationId xmlns:a16="http://schemas.microsoft.com/office/drawing/2014/main" id="{2282F7AB-F101-D2AB-6CE1-A24678DB56AF}"/>
              </a:ext>
            </a:extLst>
          </p:cNvPr>
          <p:cNvSpPr txBox="1"/>
          <p:nvPr/>
        </p:nvSpPr>
        <p:spPr>
          <a:xfrm>
            <a:off x="-159568" y="3529171"/>
            <a:ext cx="9576072" cy="907941"/>
          </a:xfrm>
          <a:prstGeom prst="rect">
            <a:avLst/>
          </a:prstGeom>
          <a:noFill/>
        </p:spPr>
        <p:txBody>
          <a:bodyPr wrap="square">
            <a:spAutoFit/>
          </a:bodyPr>
          <a:lstStyle/>
          <a:p>
            <a:pPr marL="917575" lvl="2" indent="-285750" algn="just" defTabSz="914340" eaLnBrk="1" hangingPunct="1">
              <a:spcBef>
                <a:spcPts val="300"/>
              </a:spcBef>
              <a:spcAft>
                <a:spcPts val="300"/>
              </a:spcAft>
              <a:buClr>
                <a:schemeClr val="accent5">
                  <a:lumMod val="50000"/>
                </a:schemeClr>
              </a:buClr>
              <a:buSzPct val="80000"/>
              <a:buFont typeface="Wingdings" panose="05000000000000000000" pitchFamily="2" charset="2"/>
              <a:buChar char="§"/>
              <a:defRPr/>
            </a:pPr>
            <a:r>
              <a:rPr lang="fr-FR" sz="1600" b="0" dirty="0">
                <a:solidFill>
                  <a:schemeClr val="dk1"/>
                </a:solidFill>
                <a:latin typeface="Calibri" panose="020F0502020204030204" pitchFamily="34" charset="0"/>
                <a:cs typeface="Calibri" panose="020F0502020204030204" pitchFamily="34" charset="0"/>
              </a:rPr>
              <a:t>Métallurgie, automobile, chimie, plasturgie, aéronautique et spatial, agro-alimentaire, armement, construction navale, énergie, éco-industrie, transport, logistique d'approvisionnement, services.</a:t>
            </a:r>
          </a:p>
          <a:p>
            <a:pPr marL="917575" lvl="2" indent="-285750" algn="just" defTabSz="914340" eaLnBrk="1" hangingPunct="1">
              <a:spcBef>
                <a:spcPts val="300"/>
              </a:spcBef>
              <a:spcAft>
                <a:spcPts val="300"/>
              </a:spcAft>
              <a:buClr>
                <a:schemeClr val="accent5">
                  <a:lumMod val="50000"/>
                </a:schemeClr>
              </a:buClr>
              <a:buSzPct val="80000"/>
              <a:buFont typeface="Wingdings" panose="05000000000000000000" pitchFamily="2" charset="2"/>
              <a:buChar char="§"/>
              <a:defRPr/>
            </a:pPr>
            <a:endParaRPr lang="fr-FR" sz="1600" b="0" dirty="0">
              <a:solidFill>
                <a:schemeClr val="dk1"/>
              </a:solidFill>
              <a:latin typeface="Calibri" panose="020F0502020204030204" pitchFamily="34" charset="0"/>
              <a:cs typeface="Calibri" panose="020F0502020204030204" pitchFamily="34" charset="0"/>
            </a:endParaRPr>
          </a:p>
        </p:txBody>
      </p:sp>
      <p:sp>
        <p:nvSpPr>
          <p:cNvPr id="12" name="ZoneTexte 11">
            <a:extLst>
              <a:ext uri="{FF2B5EF4-FFF2-40B4-BE49-F238E27FC236}">
                <a16:creationId xmlns:a16="http://schemas.microsoft.com/office/drawing/2014/main" id="{0093E045-61B3-B3D4-98BF-D2FC1CA580DB}"/>
              </a:ext>
            </a:extLst>
          </p:cNvPr>
          <p:cNvSpPr txBox="1"/>
          <p:nvPr/>
        </p:nvSpPr>
        <p:spPr>
          <a:xfrm>
            <a:off x="488504" y="3137178"/>
            <a:ext cx="8928000" cy="369332"/>
          </a:xfrm>
          <a:prstGeom prst="rect">
            <a:avLst/>
          </a:prstGeom>
          <a:solidFill>
            <a:schemeClr val="accent5">
              <a:lumMod val="50000"/>
            </a:schemeClr>
          </a:solidFill>
        </p:spPr>
        <p:txBody>
          <a:bodyPr wrap="square" rtlCol="0">
            <a:spAutoFit/>
          </a:bodyPr>
          <a:lstStyle/>
          <a:p>
            <a:pPr algn="l"/>
            <a:r>
              <a:rPr lang="fr-FR" sz="1800" dirty="0">
                <a:solidFill>
                  <a:schemeClr val="bg1"/>
                </a:solidFill>
              </a:rPr>
              <a:t>Secteurs d’activité </a:t>
            </a:r>
          </a:p>
        </p:txBody>
      </p:sp>
      <p:pic>
        <p:nvPicPr>
          <p:cNvPr id="2" name="Image 1">
            <a:extLst>
              <a:ext uri="{FF2B5EF4-FFF2-40B4-BE49-F238E27FC236}">
                <a16:creationId xmlns:a16="http://schemas.microsoft.com/office/drawing/2014/main" id="{DDC0B0F5-A981-0FF1-1605-1FA7287E7441}"/>
              </a:ext>
            </a:extLst>
          </p:cNvPr>
          <p:cNvPicPr>
            <a:picLocks noChangeAspect="1"/>
          </p:cNvPicPr>
          <p:nvPr/>
        </p:nvPicPr>
        <p:blipFill>
          <a:blip r:embed="rId2"/>
          <a:stretch>
            <a:fillRect/>
          </a:stretch>
        </p:blipFill>
        <p:spPr>
          <a:xfrm>
            <a:off x="1640632" y="4404531"/>
            <a:ext cx="2123041" cy="2043363"/>
          </a:xfrm>
          <a:prstGeom prst="rect">
            <a:avLst/>
          </a:prstGeom>
        </p:spPr>
      </p:pic>
      <p:pic>
        <p:nvPicPr>
          <p:cNvPr id="6" name="Image 5">
            <a:extLst>
              <a:ext uri="{FF2B5EF4-FFF2-40B4-BE49-F238E27FC236}">
                <a16:creationId xmlns:a16="http://schemas.microsoft.com/office/drawing/2014/main" id="{D7B2ED2F-9ADB-956B-1018-766D674690E4}"/>
              </a:ext>
            </a:extLst>
          </p:cNvPr>
          <p:cNvPicPr>
            <a:picLocks noChangeAspect="1"/>
          </p:cNvPicPr>
          <p:nvPr/>
        </p:nvPicPr>
        <p:blipFill>
          <a:blip r:embed="rId3"/>
          <a:stretch>
            <a:fillRect/>
          </a:stretch>
        </p:blipFill>
        <p:spPr>
          <a:xfrm>
            <a:off x="5418793" y="4383150"/>
            <a:ext cx="2558543" cy="1888029"/>
          </a:xfrm>
          <a:prstGeom prst="rect">
            <a:avLst/>
          </a:prstGeom>
        </p:spPr>
      </p:pic>
    </p:spTree>
    <p:extLst>
      <p:ext uri="{BB962C8B-B14F-4D97-AF65-F5344CB8AC3E}">
        <p14:creationId xmlns:p14="http://schemas.microsoft.com/office/powerpoint/2010/main" val="318123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C81ECE1B-EF91-4A42-4FED-CE92D2E79F4C}"/>
              </a:ext>
            </a:extLst>
          </p:cNvPr>
          <p:cNvPicPr>
            <a:picLocks noChangeAspect="1"/>
          </p:cNvPicPr>
          <p:nvPr/>
        </p:nvPicPr>
        <p:blipFill>
          <a:blip r:embed="rId3"/>
          <a:stretch>
            <a:fillRect/>
          </a:stretch>
        </p:blipFill>
        <p:spPr>
          <a:xfrm>
            <a:off x="6096863" y="1520928"/>
            <a:ext cx="3387283" cy="3276224"/>
          </a:xfrm>
          <a:prstGeom prst="rect">
            <a:avLst/>
          </a:prstGeom>
        </p:spPr>
      </p:pic>
      <p:sp>
        <p:nvSpPr>
          <p:cNvPr id="2" name="Titre 1"/>
          <p:cNvSpPr>
            <a:spLocks noGrp="1"/>
          </p:cNvSpPr>
          <p:nvPr>
            <p:ph type="title"/>
          </p:nvPr>
        </p:nvSpPr>
        <p:spPr>
          <a:xfrm>
            <a:off x="0" y="0"/>
            <a:ext cx="9906000" cy="692696"/>
          </a:xfrm>
        </p:spPr>
        <p:txBody>
          <a:bodyPr>
            <a:normAutofit/>
          </a:bodyPr>
          <a:lstStyle/>
          <a:p>
            <a:pPr algn="l"/>
            <a:r>
              <a:rPr lang="fr-FR" sz="2800" b="1" dirty="0">
                <a:solidFill>
                  <a:schemeClr val="bg1"/>
                </a:solidFill>
                <a:latin typeface="Calibri" pitchFamily="34" charset="0"/>
                <a:ea typeface="Verdana" pitchFamily="34" charset="0"/>
                <a:cs typeface="Calibri" pitchFamily="34" charset="0"/>
              </a:rPr>
              <a:t>Données et statistiques du titre professionnel</a:t>
            </a:r>
          </a:p>
        </p:txBody>
      </p:sp>
      <p:sp>
        <p:nvSpPr>
          <p:cNvPr id="10" name="Rectangle 3">
            <a:extLst>
              <a:ext uri="{FF2B5EF4-FFF2-40B4-BE49-F238E27FC236}">
                <a16:creationId xmlns:a16="http://schemas.microsoft.com/office/drawing/2014/main" id="{0E58E58A-E9CF-4577-93B3-39E78D83211E}"/>
              </a:ext>
            </a:extLst>
          </p:cNvPr>
          <p:cNvSpPr>
            <a:spLocks noChangeArrowheads="1"/>
          </p:cNvSpPr>
          <p:nvPr/>
        </p:nvSpPr>
        <p:spPr bwMode="auto">
          <a:xfrm>
            <a:off x="277257" y="4221088"/>
            <a:ext cx="635062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a:tabLst>
                <a:tab pos="449263" algn="r"/>
              </a:tabLst>
              <a:defRPr>
                <a:solidFill>
                  <a:schemeClr val="tx1"/>
                </a:solidFill>
                <a:latin typeface="Arial" panose="020B0604020202020204" pitchFamily="34" charset="0"/>
              </a:defRPr>
            </a:lvl1pPr>
            <a:lvl2pPr marL="457200" algn="l">
              <a:tabLst>
                <a:tab pos="449263" algn="r"/>
              </a:tabLst>
              <a:defRPr>
                <a:solidFill>
                  <a:schemeClr val="tx1"/>
                </a:solidFill>
                <a:latin typeface="Arial" panose="020B0604020202020204" pitchFamily="34" charset="0"/>
              </a:defRPr>
            </a:lvl2pPr>
            <a:lvl3pPr marL="914400" algn="l">
              <a:tabLst>
                <a:tab pos="449263" algn="r"/>
              </a:tabLst>
              <a:defRPr>
                <a:solidFill>
                  <a:schemeClr val="tx1"/>
                </a:solidFill>
                <a:latin typeface="Arial" panose="020B0604020202020204" pitchFamily="34" charset="0"/>
              </a:defRPr>
            </a:lvl3pPr>
            <a:lvl4pPr marL="1371600" algn="l">
              <a:tabLst>
                <a:tab pos="449263" algn="r"/>
              </a:tabLst>
              <a:defRPr>
                <a:solidFill>
                  <a:schemeClr val="tx1"/>
                </a:solidFill>
                <a:latin typeface="Arial" panose="020B0604020202020204" pitchFamily="34" charset="0"/>
              </a:defRPr>
            </a:lvl4pPr>
            <a:lvl5pPr marL="1828800" algn="l">
              <a:tabLst>
                <a:tab pos="449263"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Lst>
              <a:defRPr>
                <a:solidFill>
                  <a:schemeClr val="tx1"/>
                </a:solidFill>
                <a:latin typeface="Arial" panose="020B0604020202020204" pitchFamily="34" charset="0"/>
              </a:defRPr>
            </a:lvl9pPr>
          </a:lstStyle>
          <a:p>
            <a:pPr lvl="0">
              <a:spcBef>
                <a:spcPct val="20000"/>
              </a:spcBef>
            </a:pPr>
            <a:r>
              <a:rPr lang="fr-FR" altLang="fr-FR" sz="1800" dirty="0">
                <a:latin typeface="Calibri" pitchFamily="34" charset="0"/>
                <a:cs typeface="Calibri" pitchFamily="34" charset="0"/>
              </a:rPr>
              <a:t>Taux de placement des demandeurs d’emploi</a:t>
            </a:r>
            <a:r>
              <a:rPr lang="fr-FR" sz="1800" dirty="0">
                <a:latin typeface="Calibri" pitchFamily="34" charset="0"/>
                <a:cs typeface="Calibri" pitchFamily="34" charset="0"/>
              </a:rPr>
              <a:t> </a:t>
            </a:r>
            <a:r>
              <a:rPr lang="fr-FR" sz="900" dirty="0">
                <a:latin typeface="Calibri" pitchFamily="34" charset="0"/>
                <a:cs typeface="Calibri" pitchFamily="34" charset="0"/>
              </a:rPr>
              <a:t>(source : AFPA). Cf Annexe </a:t>
            </a:r>
            <a:endParaRPr lang="fr-FR" altLang="fr-FR" sz="900" dirty="0">
              <a:latin typeface="Calibri" pitchFamily="34" charset="0"/>
              <a:cs typeface="Calibri" pitchFamily="34" charset="0"/>
            </a:endParaRPr>
          </a:p>
          <a:p>
            <a:pPr marL="0" marR="0" lvl="0" indent="0" defTabSz="914400" rtl="0" eaLnBrk="0" fontAlgn="base" latinLnBrk="0" hangingPunct="0">
              <a:lnSpc>
                <a:spcPct val="100000"/>
              </a:lnSpc>
              <a:spcBef>
                <a:spcPct val="0"/>
              </a:spcBef>
              <a:spcAft>
                <a:spcPct val="0"/>
              </a:spcAft>
              <a:buClrTx/>
              <a:buSzTx/>
              <a:buFontTx/>
              <a:buNone/>
              <a:tabLst>
                <a:tab pos="449263" algn="r"/>
              </a:tabLst>
            </a:pPr>
            <a:r>
              <a:rPr kumimoji="0" lang="fr-FR" altLang="fr-FR" sz="11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Stagiaires titulaires du titre professionnel</a:t>
            </a:r>
            <a:endParaRPr kumimoji="0" lang="fr-FR" altLang="fr-FR"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 name="Espace réservé du contenu 3">
            <a:extLst>
              <a:ext uri="{FF2B5EF4-FFF2-40B4-BE49-F238E27FC236}">
                <a16:creationId xmlns:a16="http://schemas.microsoft.com/office/drawing/2014/main" id="{C39224D6-1532-7937-5783-2F4F63B318D3}"/>
              </a:ext>
            </a:extLst>
          </p:cNvPr>
          <p:cNvSpPr>
            <a:spLocks noGrp="1"/>
          </p:cNvSpPr>
          <p:nvPr>
            <p:ph idx="1"/>
          </p:nvPr>
        </p:nvSpPr>
        <p:spPr>
          <a:xfrm>
            <a:off x="277257" y="692696"/>
            <a:ext cx="4776323" cy="346165"/>
          </a:xfrm>
        </p:spPr>
        <p:txBody>
          <a:bodyPr>
            <a:noAutofit/>
          </a:bodyPr>
          <a:lstStyle/>
          <a:p>
            <a:pPr marL="0" lvl="1" indent="0">
              <a:spcBef>
                <a:spcPts val="0"/>
              </a:spcBef>
              <a:buClr>
                <a:schemeClr val="accent1"/>
              </a:buClr>
              <a:buSzPct val="75000"/>
              <a:buNone/>
              <a:defRPr/>
            </a:pPr>
            <a:r>
              <a:rPr lang="fr-FR" sz="1800" b="1" kern="1200" dirty="0">
                <a:latin typeface="Calibri" pitchFamily="34" charset="0"/>
                <a:ea typeface="ヒラギノ角ゴ Pro W3"/>
                <a:cs typeface="Calibri" pitchFamily="34" charset="0"/>
              </a:rPr>
              <a:t>Marché de l’emploi en 2023 </a:t>
            </a:r>
            <a:r>
              <a:rPr lang="fr-FR" sz="900" b="1" kern="1200" dirty="0">
                <a:latin typeface="Calibri" pitchFamily="34" charset="0"/>
                <a:ea typeface="ヒラギノ角ゴ Pro W3"/>
                <a:cs typeface="Calibri" pitchFamily="34" charset="0"/>
              </a:rPr>
              <a:t>(source : Pôle Emploi) </a:t>
            </a:r>
            <a:endParaRPr lang="fr-FR" sz="1600" b="1" kern="1200" dirty="0">
              <a:latin typeface="Calibri" pitchFamily="34" charset="0"/>
              <a:ea typeface="ヒラギノ角ゴ Pro W3"/>
              <a:cs typeface="Calibri" pitchFamily="34" charset="0"/>
            </a:endParaRPr>
          </a:p>
        </p:txBody>
      </p:sp>
      <p:sp>
        <p:nvSpPr>
          <p:cNvPr id="15" name="ZoneTexte 14">
            <a:extLst>
              <a:ext uri="{FF2B5EF4-FFF2-40B4-BE49-F238E27FC236}">
                <a16:creationId xmlns:a16="http://schemas.microsoft.com/office/drawing/2014/main" id="{39F1F6D0-4DA9-C3F5-DA76-1A0DB09D9635}"/>
              </a:ext>
            </a:extLst>
          </p:cNvPr>
          <p:cNvSpPr txBox="1"/>
          <p:nvPr/>
        </p:nvSpPr>
        <p:spPr>
          <a:xfrm>
            <a:off x="5529064" y="822990"/>
            <a:ext cx="4332566" cy="728405"/>
          </a:xfrm>
          <a:prstGeom prst="rect">
            <a:avLst/>
          </a:prstGeom>
          <a:noFill/>
        </p:spPr>
        <p:txBody>
          <a:bodyPr wrap="square" rtlCol="0">
            <a:spAutoFit/>
          </a:bodyPr>
          <a:lstStyle/>
          <a:p>
            <a:pPr>
              <a:spcBef>
                <a:spcPct val="20000"/>
              </a:spcBef>
            </a:pPr>
            <a:r>
              <a:rPr lang="fr-FR" sz="1800" dirty="0">
                <a:latin typeface="Calibri" pitchFamily="34" charset="0"/>
                <a:cs typeface="Calibri" pitchFamily="34" charset="0"/>
              </a:rPr>
              <a:t>Dispositif de certification en 2024</a:t>
            </a:r>
          </a:p>
          <a:p>
            <a:pPr algn="ctr">
              <a:spcBef>
                <a:spcPts val="0"/>
              </a:spcBef>
              <a:spcAft>
                <a:spcPts val="432"/>
              </a:spcAft>
            </a:pPr>
            <a:r>
              <a:rPr lang="fr-FR" sz="900" dirty="0">
                <a:solidFill>
                  <a:srgbClr val="203B7D"/>
                </a:solidFill>
                <a:latin typeface="Calibri" pitchFamily="34" charset="0"/>
                <a:cs typeface="Calibri" pitchFamily="34" charset="0"/>
              </a:rPr>
              <a:t>(source : DGEFP)</a:t>
            </a:r>
          </a:p>
          <a:p>
            <a:pPr algn="ctr" eaLnBrk="1" hangingPunct="1">
              <a:spcBef>
                <a:spcPts val="0"/>
              </a:spcBef>
            </a:pPr>
            <a:r>
              <a:rPr lang="fr-FR" sz="1100" dirty="0">
                <a:latin typeface="Calibri" pitchFamily="34" charset="0"/>
                <a:cs typeface="Calibri" pitchFamily="34" charset="0"/>
              </a:rPr>
              <a:t>17 centres - 7 régions</a:t>
            </a:r>
            <a:endParaRPr lang="fr-FR" sz="1100" dirty="0">
              <a:solidFill>
                <a:prstClr val="black"/>
              </a:solidFill>
              <a:latin typeface="Calibri" pitchFamily="34" charset="0"/>
              <a:cs typeface="Calibri" pitchFamily="34" charset="0"/>
            </a:endParaRPr>
          </a:p>
        </p:txBody>
      </p:sp>
      <p:sp>
        <p:nvSpPr>
          <p:cNvPr id="18" name="Rectangle 17">
            <a:extLst>
              <a:ext uri="{FF2B5EF4-FFF2-40B4-BE49-F238E27FC236}">
                <a16:creationId xmlns:a16="http://schemas.microsoft.com/office/drawing/2014/main" id="{062444C4-AA04-5AC2-643B-05C21360976B}"/>
              </a:ext>
            </a:extLst>
          </p:cNvPr>
          <p:cNvSpPr/>
          <p:nvPr/>
        </p:nvSpPr>
        <p:spPr>
          <a:xfrm>
            <a:off x="277257" y="2348880"/>
            <a:ext cx="4767180" cy="369332"/>
          </a:xfrm>
          <a:prstGeom prst="rect">
            <a:avLst/>
          </a:prstGeom>
        </p:spPr>
        <p:txBody>
          <a:bodyPr wrap="square">
            <a:spAutoFit/>
          </a:bodyPr>
          <a:lstStyle/>
          <a:p>
            <a:pPr marL="0" lvl="1" indent="0" algn="l">
              <a:spcBef>
                <a:spcPts val="0"/>
              </a:spcBef>
              <a:buClr>
                <a:srgbClr val="BBE0E3"/>
              </a:buClr>
              <a:buSzPct val="75000"/>
              <a:defRPr/>
            </a:pPr>
            <a:r>
              <a:rPr lang="fr-FR" sz="1800" dirty="0">
                <a:latin typeface="Calibri" pitchFamily="34" charset="0"/>
                <a:cs typeface="Calibri" pitchFamily="34" charset="0"/>
              </a:rPr>
              <a:t>Résultats de la certification </a:t>
            </a:r>
            <a:r>
              <a:rPr lang="fr-FR" sz="900" dirty="0">
                <a:latin typeface="Calibri" pitchFamily="34" charset="0"/>
                <a:cs typeface="Calibri" pitchFamily="34" charset="0"/>
              </a:rPr>
              <a:t>(source : DGEFP)</a:t>
            </a:r>
            <a:endParaRPr lang="fr-FR" sz="1800" dirty="0">
              <a:solidFill>
                <a:srgbClr val="203B7D"/>
              </a:solidFill>
              <a:latin typeface="Calibri" pitchFamily="34" charset="0"/>
              <a:cs typeface="Calibri" pitchFamily="34" charset="0"/>
            </a:endParaRPr>
          </a:p>
        </p:txBody>
      </p:sp>
      <p:graphicFrame>
        <p:nvGraphicFramePr>
          <p:cNvPr id="8" name="Tableau 7">
            <a:extLst>
              <a:ext uri="{FF2B5EF4-FFF2-40B4-BE49-F238E27FC236}">
                <a16:creationId xmlns:a16="http://schemas.microsoft.com/office/drawing/2014/main" id="{BF5B531C-6075-9399-3152-C6DB8396FF27}"/>
              </a:ext>
            </a:extLst>
          </p:cNvPr>
          <p:cNvGraphicFramePr>
            <a:graphicFrameLocks noGrp="1"/>
          </p:cNvGraphicFramePr>
          <p:nvPr>
            <p:extLst>
              <p:ext uri="{D42A27DB-BD31-4B8C-83A1-F6EECF244321}">
                <p14:modId xmlns:p14="http://schemas.microsoft.com/office/powerpoint/2010/main" val="1173904621"/>
              </p:ext>
            </p:extLst>
          </p:nvPr>
        </p:nvGraphicFramePr>
        <p:xfrm>
          <a:off x="373127" y="4797152"/>
          <a:ext cx="8078795" cy="1836000"/>
        </p:xfrm>
        <a:graphic>
          <a:graphicData uri="http://schemas.openxmlformats.org/drawingml/2006/table">
            <a:tbl>
              <a:tblPr/>
              <a:tblGrid>
                <a:gridCol w="518795">
                  <a:extLst>
                    <a:ext uri="{9D8B030D-6E8A-4147-A177-3AD203B41FA5}">
                      <a16:colId xmlns:a16="http://schemas.microsoft.com/office/drawing/2014/main" val="2099588099"/>
                    </a:ext>
                  </a:extLst>
                </a:gridCol>
                <a:gridCol w="1260000">
                  <a:extLst>
                    <a:ext uri="{9D8B030D-6E8A-4147-A177-3AD203B41FA5}">
                      <a16:colId xmlns:a16="http://schemas.microsoft.com/office/drawing/2014/main" val="2819993636"/>
                    </a:ext>
                  </a:extLst>
                </a:gridCol>
                <a:gridCol w="1260000">
                  <a:extLst>
                    <a:ext uri="{9D8B030D-6E8A-4147-A177-3AD203B41FA5}">
                      <a16:colId xmlns:a16="http://schemas.microsoft.com/office/drawing/2014/main" val="3092206067"/>
                    </a:ext>
                  </a:extLst>
                </a:gridCol>
                <a:gridCol w="1260000">
                  <a:extLst>
                    <a:ext uri="{9D8B030D-6E8A-4147-A177-3AD203B41FA5}">
                      <a16:colId xmlns:a16="http://schemas.microsoft.com/office/drawing/2014/main" val="2547587362"/>
                    </a:ext>
                  </a:extLst>
                </a:gridCol>
                <a:gridCol w="1260000">
                  <a:extLst>
                    <a:ext uri="{9D8B030D-6E8A-4147-A177-3AD203B41FA5}">
                      <a16:colId xmlns:a16="http://schemas.microsoft.com/office/drawing/2014/main" val="505320174"/>
                    </a:ext>
                  </a:extLst>
                </a:gridCol>
                <a:gridCol w="1260000">
                  <a:extLst>
                    <a:ext uri="{9D8B030D-6E8A-4147-A177-3AD203B41FA5}">
                      <a16:colId xmlns:a16="http://schemas.microsoft.com/office/drawing/2014/main" val="998163249"/>
                    </a:ext>
                  </a:extLst>
                </a:gridCol>
                <a:gridCol w="1260000">
                  <a:extLst>
                    <a:ext uri="{9D8B030D-6E8A-4147-A177-3AD203B41FA5}">
                      <a16:colId xmlns:a16="http://schemas.microsoft.com/office/drawing/2014/main" val="4120457996"/>
                    </a:ext>
                  </a:extLst>
                </a:gridCol>
              </a:tblGrid>
              <a:tr h="864000">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Année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Taux d'accès à l'emploi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Taux d’emploi occupé à 6 mois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Taux d’emploi pérenne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Taux d’utilisation dans l’emploi, des connaissances techniques acquises en formation</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Taux de correspondance formation / emploi</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a:t>
                      </a:r>
                    </a:p>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Nombre de répondants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666920308"/>
                  </a:ext>
                </a:extLst>
              </a:tr>
              <a:tr h="194400">
                <a:tc>
                  <a:txBody>
                    <a:bodyPr/>
                    <a:lstStyle/>
                    <a:p>
                      <a:pPr algn="ctr">
                        <a:tabLst>
                          <a:tab pos="449580" algn="l"/>
                        </a:tabLst>
                      </a:pPr>
                      <a:r>
                        <a:rPr lang="fr-FR" sz="9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2020</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83,30%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66,70%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25,00%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60,00%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80,00%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6</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12700" cap="flat" cmpd="sng" algn="ctr">
                      <a:noFill/>
                      <a:prstDash val="solid"/>
                      <a:round/>
                      <a:headEnd type="none" w="med" len="med"/>
                      <a:tailEnd type="none" w="med" len="med"/>
                    </a:lnBlToTr>
                  </a:tcPr>
                </a:tc>
                <a:extLst>
                  <a:ext uri="{0D108BD9-81ED-4DB2-BD59-A6C34878D82A}">
                    <a16:rowId xmlns:a16="http://schemas.microsoft.com/office/drawing/2014/main" val="1724082825"/>
                  </a:ext>
                </a:extLst>
              </a:tr>
              <a:tr h="194400">
                <a:tc>
                  <a:txBody>
                    <a:bodyPr/>
                    <a:lstStyle/>
                    <a:p>
                      <a:pPr algn="ctr">
                        <a:tabLst>
                          <a:tab pos="449580" algn="l"/>
                        </a:tabLst>
                      </a:pPr>
                      <a:r>
                        <a:rPr lang="fr-FR" sz="9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2021</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80,00%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70,00%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57,10%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87,50%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33,30%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618951"/>
                  </a:ext>
                </a:extLst>
              </a:tr>
              <a:tr h="194400">
                <a:tc>
                  <a:txBody>
                    <a:bodyPr/>
                    <a:lstStyle/>
                    <a:p>
                      <a:pPr algn="ctr">
                        <a:tabLst>
                          <a:tab pos="449580" algn="l"/>
                        </a:tabLst>
                      </a:pPr>
                      <a:r>
                        <a:rPr lang="fr-FR" sz="900" b="1"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2022</a:t>
                      </a:r>
                      <a:endParaRPr lang="fr-FR"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100,00%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71,43%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80,00%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83,33%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50,00%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7</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649791"/>
                  </a:ext>
                </a:extLst>
              </a:tr>
              <a:tr h="194400">
                <a:tc>
                  <a:txBody>
                    <a:bodyPr/>
                    <a:lstStyle/>
                    <a:p>
                      <a:pPr algn="ctr">
                        <a:tabLst>
                          <a:tab pos="449580" algn="l"/>
                        </a:tabLst>
                      </a:pPr>
                      <a:r>
                        <a:rPr lang="fr-FR" sz="900" b="1" kern="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2023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ND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ND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ND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ND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ND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ND</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5563180"/>
                  </a:ext>
                </a:extLst>
              </a:tr>
              <a:tr h="194400">
                <a:tc gridSpan="7">
                  <a:txBody>
                    <a:bodyPr/>
                    <a:lstStyle/>
                    <a:p>
                      <a:pPr algn="l">
                        <a:tabLst>
                          <a:tab pos="449580" algn="l"/>
                        </a:tabLst>
                      </a:pPr>
                      <a:r>
                        <a:rPr lang="fr-FR" sz="1000" dirty="0">
                          <a:effectLst/>
                          <a:latin typeface="Calibri" panose="020F0502020204030204" pitchFamily="34" charset="0"/>
                          <a:ea typeface="Times New Roman" panose="02020603050405020304" pitchFamily="18" charset="0"/>
                          <a:cs typeface="Calibri" panose="020F0502020204030204" pitchFamily="34" charset="0"/>
                        </a:rPr>
                        <a:t>ND : non disponible</a:t>
                      </a:r>
                    </a:p>
                  </a:txBody>
                  <a:tcPr marL="44450" marR="4445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940213"/>
                  </a:ext>
                </a:extLst>
              </a:tr>
            </a:tbl>
          </a:graphicData>
        </a:graphic>
      </p:graphicFrame>
      <p:graphicFrame>
        <p:nvGraphicFramePr>
          <p:cNvPr id="26" name="Tableau 25">
            <a:extLst>
              <a:ext uri="{FF2B5EF4-FFF2-40B4-BE49-F238E27FC236}">
                <a16:creationId xmlns:a16="http://schemas.microsoft.com/office/drawing/2014/main" id="{33C9D937-47D5-BFBC-D520-039916FA8AF1}"/>
              </a:ext>
            </a:extLst>
          </p:cNvPr>
          <p:cNvGraphicFramePr>
            <a:graphicFrameLocks noGrp="1"/>
          </p:cNvGraphicFramePr>
          <p:nvPr>
            <p:extLst>
              <p:ext uri="{D42A27DB-BD31-4B8C-83A1-F6EECF244321}">
                <p14:modId xmlns:p14="http://schemas.microsoft.com/office/powerpoint/2010/main" val="4113987974"/>
              </p:ext>
            </p:extLst>
          </p:nvPr>
        </p:nvGraphicFramePr>
        <p:xfrm>
          <a:off x="375873" y="2708920"/>
          <a:ext cx="4577127" cy="1387052"/>
        </p:xfrm>
        <a:graphic>
          <a:graphicData uri="http://schemas.openxmlformats.org/drawingml/2006/table">
            <a:tbl>
              <a:tblPr firstRow="1" firstCol="1" lastRow="1" lastCol="1" bandRow="1" bandCol="1"/>
              <a:tblGrid>
                <a:gridCol w="518400">
                  <a:extLst>
                    <a:ext uri="{9D8B030D-6E8A-4147-A177-3AD203B41FA5}">
                      <a16:colId xmlns:a16="http://schemas.microsoft.com/office/drawing/2014/main" val="2774208098"/>
                    </a:ext>
                  </a:extLst>
                </a:gridCol>
                <a:gridCol w="1080000">
                  <a:extLst>
                    <a:ext uri="{9D8B030D-6E8A-4147-A177-3AD203B41FA5}">
                      <a16:colId xmlns:a16="http://schemas.microsoft.com/office/drawing/2014/main" val="3478091428"/>
                    </a:ext>
                  </a:extLst>
                </a:gridCol>
                <a:gridCol w="1080000">
                  <a:extLst>
                    <a:ext uri="{9D8B030D-6E8A-4147-A177-3AD203B41FA5}">
                      <a16:colId xmlns:a16="http://schemas.microsoft.com/office/drawing/2014/main" val="1866585155"/>
                    </a:ext>
                  </a:extLst>
                </a:gridCol>
                <a:gridCol w="818727">
                  <a:extLst>
                    <a:ext uri="{9D8B030D-6E8A-4147-A177-3AD203B41FA5}">
                      <a16:colId xmlns:a16="http://schemas.microsoft.com/office/drawing/2014/main" val="1561346622"/>
                    </a:ext>
                  </a:extLst>
                </a:gridCol>
                <a:gridCol w="1080000">
                  <a:extLst>
                    <a:ext uri="{9D8B030D-6E8A-4147-A177-3AD203B41FA5}">
                      <a16:colId xmlns:a16="http://schemas.microsoft.com/office/drawing/2014/main" val="3297057981"/>
                    </a:ext>
                  </a:extLst>
                </a:gridCol>
              </a:tblGrid>
              <a:tr h="536801">
                <a:tc>
                  <a:txBody>
                    <a:bodyPr/>
                    <a:lstStyle/>
                    <a:p>
                      <a:pPr algn="ctr">
                        <a:spcAft>
                          <a:spcPts val="0"/>
                        </a:spcAft>
                        <a:tabLst>
                          <a:tab pos="449580" algn="l"/>
                        </a:tabLs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Année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Nombre de candidats </a:t>
                      </a:r>
                    </a:p>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présentés au 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Nombre de candidats ayant obtenu le 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Taux de réussite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Nombre de candidats ayant obtenu au moins</a:t>
                      </a:r>
                    </a:p>
                    <a:p>
                      <a:pPr algn="ctr">
                        <a:spcAft>
                          <a:spcPts val="0"/>
                        </a:spcAft>
                      </a:pPr>
                      <a:r>
                        <a:rPr lang="fr-FR" sz="1000" b="1" baseline="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 1 CCP</a:t>
                      </a:r>
                      <a:endPar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950064611"/>
                  </a:ext>
                </a:extLst>
              </a:tr>
              <a:tr h="194363">
                <a:tc>
                  <a:txBody>
                    <a:bodyPr/>
                    <a:lstStyle/>
                    <a:p>
                      <a:pPr marL="0" algn="ctr" defTabSz="914340" rtl="0" eaLnBrk="1" latinLnBrk="0" hangingPunct="1">
                        <a:tabLst>
                          <a:tab pos="449580" algn="l"/>
                        </a:tabLst>
                      </a:pPr>
                      <a:r>
                        <a:rPr lang="fr-FR" sz="900" b="1" kern="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25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22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92%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8385576"/>
                  </a:ext>
                </a:extLst>
              </a:tr>
              <a:tr h="194363">
                <a:tc>
                  <a:txBody>
                    <a:bodyPr/>
                    <a:lstStyle/>
                    <a:p>
                      <a:pPr marL="0" algn="ctr" defTabSz="914340" rtl="0" eaLnBrk="1" latinLnBrk="0" hangingPunct="1">
                        <a:tabLst>
                          <a:tab pos="449580" algn="l"/>
                        </a:tabLst>
                      </a:pPr>
                      <a:r>
                        <a:rPr lang="fr-FR" sz="900" b="1" kern="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32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20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91%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130997"/>
                  </a:ext>
                </a:extLst>
              </a:tr>
              <a:tr h="194363">
                <a:tc>
                  <a:txBody>
                    <a:bodyPr/>
                    <a:lstStyle/>
                    <a:p>
                      <a:pPr marL="0" algn="ctr" defTabSz="914340" rtl="0" eaLnBrk="1" latinLnBrk="0" hangingPunct="1">
                        <a:tabLst>
                          <a:tab pos="449580" algn="l"/>
                        </a:tabLst>
                      </a:pPr>
                      <a:r>
                        <a:rPr lang="fr-FR" sz="900" b="1" kern="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2022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33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24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89%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1000" b="0" i="0" u="none" strike="noStrike" dirty="0">
                          <a:solidFill>
                            <a:srgbClr val="000000"/>
                          </a:solidFill>
                          <a:effectLst/>
                          <a:latin typeface="Calibri" panose="020F0502020204030204" pitchFamily="34" charset="0"/>
                          <a:cs typeface="Calibri" panose="020F0502020204030204" pitchFamily="34"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1862153"/>
                  </a:ext>
                </a:extLst>
              </a:tr>
              <a:tr h="194363">
                <a:tc>
                  <a:txBody>
                    <a:bodyPr/>
                    <a:lstStyle/>
                    <a:p>
                      <a:pPr marL="0" algn="ctr" defTabSz="914340" rtl="0" eaLnBrk="1" latinLnBrk="0" hangingPunct="1">
                        <a:tabLst>
                          <a:tab pos="449580" algn="l"/>
                        </a:tabLst>
                      </a:pPr>
                      <a:r>
                        <a:rPr lang="fr-FR" sz="900" b="1" kern="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2023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983528"/>
                  </a:ext>
                </a:extLst>
              </a:tr>
            </a:tbl>
          </a:graphicData>
        </a:graphic>
      </p:graphicFrame>
      <p:graphicFrame>
        <p:nvGraphicFramePr>
          <p:cNvPr id="27" name="Tableau 26">
            <a:extLst>
              <a:ext uri="{FF2B5EF4-FFF2-40B4-BE49-F238E27FC236}">
                <a16:creationId xmlns:a16="http://schemas.microsoft.com/office/drawing/2014/main" id="{4E244C98-4BC4-EC44-618F-0F0ACD203F62}"/>
              </a:ext>
            </a:extLst>
          </p:cNvPr>
          <p:cNvGraphicFramePr>
            <a:graphicFrameLocks noGrp="1"/>
          </p:cNvGraphicFramePr>
          <p:nvPr>
            <p:extLst>
              <p:ext uri="{D42A27DB-BD31-4B8C-83A1-F6EECF244321}">
                <p14:modId xmlns:p14="http://schemas.microsoft.com/office/powerpoint/2010/main" val="663416662"/>
              </p:ext>
            </p:extLst>
          </p:nvPr>
        </p:nvGraphicFramePr>
        <p:xfrm>
          <a:off x="373127" y="1124744"/>
          <a:ext cx="5356261" cy="983337"/>
        </p:xfrm>
        <a:graphic>
          <a:graphicData uri="http://schemas.openxmlformats.org/drawingml/2006/table">
            <a:tbl>
              <a:tblPr firstRow="1" firstCol="1" lastRow="1" lastCol="1" bandRow="1" bandCol="1"/>
              <a:tblGrid>
                <a:gridCol w="569429">
                  <a:extLst>
                    <a:ext uri="{9D8B030D-6E8A-4147-A177-3AD203B41FA5}">
                      <a16:colId xmlns:a16="http://schemas.microsoft.com/office/drawing/2014/main" val="2774208098"/>
                    </a:ext>
                  </a:extLst>
                </a:gridCol>
                <a:gridCol w="3096000">
                  <a:extLst>
                    <a:ext uri="{9D8B030D-6E8A-4147-A177-3AD203B41FA5}">
                      <a16:colId xmlns:a16="http://schemas.microsoft.com/office/drawing/2014/main" val="2212377216"/>
                    </a:ext>
                  </a:extLst>
                </a:gridCol>
                <a:gridCol w="845416">
                  <a:extLst>
                    <a:ext uri="{9D8B030D-6E8A-4147-A177-3AD203B41FA5}">
                      <a16:colId xmlns:a16="http://schemas.microsoft.com/office/drawing/2014/main" val="3478091428"/>
                    </a:ext>
                  </a:extLst>
                </a:gridCol>
                <a:gridCol w="845416">
                  <a:extLst>
                    <a:ext uri="{9D8B030D-6E8A-4147-A177-3AD203B41FA5}">
                      <a16:colId xmlns:a16="http://schemas.microsoft.com/office/drawing/2014/main" val="1866585155"/>
                    </a:ext>
                  </a:extLst>
                </a:gridCol>
              </a:tblGrid>
              <a:tr h="594611">
                <a:tc>
                  <a:txBody>
                    <a:bodyPr/>
                    <a:lstStyle/>
                    <a:p>
                      <a:pPr algn="ctr">
                        <a:spcAft>
                          <a:spcPts val="0"/>
                        </a:spcAft>
                        <a:tabLst>
                          <a:tab pos="449580" algn="l"/>
                        </a:tabLs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Codes ROME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Libellé codes ROME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Taux de tension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a:spcAft>
                          <a:spcPts val="0"/>
                        </a:spcAft>
                      </a:pPr>
                      <a:r>
                        <a:rPr lang="fr-FR" sz="10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Offres d’emploi publiées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950064611"/>
                  </a:ext>
                </a:extLst>
              </a:tr>
              <a:tr h="194363">
                <a:tc>
                  <a:txBody>
                    <a:bodyPr/>
                    <a:lstStyle/>
                    <a:p>
                      <a:pPr marL="0" algn="ctr" defTabSz="914340" rtl="0" eaLnBrk="1" latinLnBrk="0" hangingPunct="1">
                        <a:tabLst>
                          <a:tab pos="449580" algn="l"/>
                        </a:tabLst>
                      </a:pPr>
                      <a:r>
                        <a:rPr lang="fr-FR" sz="900" b="1" kern="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H2901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Ajustement et montage de fabrication</a:t>
                      </a: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14489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2853126"/>
                  </a:ext>
                </a:extLst>
              </a:tr>
              <a:tr h="194363">
                <a:tc>
                  <a:txBody>
                    <a:bodyPr/>
                    <a:lstStyle/>
                    <a:p>
                      <a:pPr marL="0" algn="ctr" defTabSz="914340" rtl="0" eaLnBrk="1" latinLnBrk="0" hangingPunct="1">
                        <a:tabLst>
                          <a:tab pos="449580" algn="l"/>
                        </a:tabLst>
                      </a:pPr>
                      <a:r>
                        <a:rPr lang="fr-FR" sz="900" b="1" kern="1200" dirty="0">
                          <a:solidFill>
                            <a:srgbClr val="000000"/>
                          </a:solidFill>
                          <a:effectLst/>
                          <a:latin typeface="Century Gothic" panose="020B0502020202020204" pitchFamily="34" charset="0"/>
                          <a:ea typeface="Times New Roman" panose="02020603050405020304" pitchFamily="18" charset="0"/>
                          <a:cs typeface="Calibri" panose="020F0502020204030204" pitchFamily="34" charset="0"/>
                        </a:rPr>
                        <a:t>H2909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Montage – Assemblage mécanique</a:t>
                      </a:r>
                      <a:endParaRPr lang="fr-FR" sz="10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0,90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000" dirty="0">
                          <a:effectLst/>
                          <a:latin typeface="Calibri" panose="020F0502020204030204" pitchFamily="34" charset="0"/>
                          <a:ea typeface="Times New Roman" panose="02020603050405020304" pitchFamily="18" charset="0"/>
                          <a:cs typeface="Calibri" panose="020F0502020204030204" pitchFamily="34" charset="0"/>
                        </a:rPr>
                        <a:t>27129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3418529"/>
                  </a:ext>
                </a:extLst>
              </a:tr>
            </a:tbl>
          </a:graphicData>
        </a:graphic>
      </p:graphicFrame>
    </p:spTree>
    <p:extLst>
      <p:ext uri="{BB962C8B-B14F-4D97-AF65-F5344CB8AC3E}">
        <p14:creationId xmlns:p14="http://schemas.microsoft.com/office/powerpoint/2010/main" val="3758435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9906000" cy="692696"/>
          </a:xfrm>
          <a:prstGeom prst="rect">
            <a:avLst/>
          </a:prstGeom>
        </p:spPr>
        <p:txBody>
          <a:bodyPr>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a:defRPr/>
            </a:pPr>
            <a:r>
              <a:rPr lang="fr-FR" sz="2800" b="1" dirty="0">
                <a:solidFill>
                  <a:schemeClr val="bg1"/>
                </a:solidFill>
                <a:latin typeface="Calibri" pitchFamily="34" charset="0"/>
                <a:ea typeface="Verdana" pitchFamily="34" charset="0"/>
                <a:cs typeface="Calibri" pitchFamily="34" charset="0"/>
              </a:rPr>
              <a:t>L’évolution du titre professionnel</a:t>
            </a:r>
            <a:endParaRPr lang="fr-FR" altLang="fr-FR" sz="2800" b="1" dirty="0">
              <a:solidFill>
                <a:schemeClr val="bg1"/>
              </a:solidFill>
              <a:latin typeface="Calibri" pitchFamily="34" charset="0"/>
              <a:ea typeface="Verdana" pitchFamily="34" charset="0"/>
              <a:cs typeface="Calibri" pitchFamily="34" charset="0"/>
            </a:endParaRPr>
          </a:p>
        </p:txBody>
      </p:sp>
      <p:sp>
        <p:nvSpPr>
          <p:cNvPr id="3" name="Espace réservé du contenu 5"/>
          <p:cNvSpPr txBox="1">
            <a:spLocks/>
          </p:cNvSpPr>
          <p:nvPr/>
        </p:nvSpPr>
        <p:spPr>
          <a:xfrm>
            <a:off x="200471" y="980728"/>
            <a:ext cx="9505056" cy="1584176"/>
          </a:xfrm>
          <a:prstGeom prst="rect">
            <a:avLst/>
          </a:prstGeom>
          <a:noFill/>
        </p:spPr>
        <p:txBody>
          <a:bodyPr/>
          <a:lstStyle>
            <a:lvl1pPr marL="342900" indent="-342900" algn="l" rtl="0" eaLnBrk="0" fontAlgn="base" hangingPunct="0">
              <a:spcBef>
                <a:spcPct val="20000"/>
              </a:spcBef>
              <a:spcAft>
                <a:spcPct val="0"/>
              </a:spcAft>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rtl="0" eaLnBrk="0" fontAlgn="base" hangingPunct="0">
              <a:spcBef>
                <a:spcPct val="20000"/>
              </a:spcBef>
              <a:spcAft>
                <a:spcPct val="0"/>
              </a:spcAft>
              <a:buClr>
                <a:srgbClr val="9BBB59"/>
              </a:buClr>
              <a:buFont typeface="Arial" charset="0"/>
              <a:buChar char="•"/>
              <a:defRPr kern="1200">
                <a:solidFill>
                  <a:schemeClr val="tx2"/>
                </a:solidFill>
                <a:latin typeface="+mn-lt"/>
                <a:ea typeface="+mn-ea"/>
                <a:cs typeface="+mn-cs"/>
              </a:defRPr>
            </a:lvl3pPr>
            <a:lvl4pPr marL="1600200" indent="-228600" algn="l" rtl="0" eaLnBrk="0" fontAlgn="base" hangingPunct="0">
              <a:spcBef>
                <a:spcPct val="20000"/>
              </a:spcBef>
              <a:spcAft>
                <a:spcPct val="0"/>
              </a:spcAft>
              <a:buClr>
                <a:srgbClr val="8064A2"/>
              </a:buClr>
              <a:buFont typeface="Arial" charset="0"/>
              <a:buChar char="•"/>
              <a:defRPr sz="1600" kern="1200">
                <a:solidFill>
                  <a:schemeClr val="tx2"/>
                </a:solidFill>
                <a:latin typeface="+mn-lt"/>
                <a:ea typeface="+mn-ea"/>
                <a:cs typeface="+mn-cs"/>
              </a:defRPr>
            </a:lvl4pPr>
            <a:lvl5pPr marL="2057400" indent="-228600" algn="l" rtl="0" eaLnBrk="0" fontAlgn="base" hangingPunct="0">
              <a:spcBef>
                <a:spcPct val="20000"/>
              </a:spcBef>
              <a:spcAft>
                <a:spcPct val="0"/>
              </a:spcAft>
              <a:buClr>
                <a:srgbClr val="4BACC6"/>
              </a:buClr>
              <a:buFont typeface="Arial"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a:lstStyle>
          <a:p>
            <a:pPr marL="342900" lvl="1" indent="-342900" algn="just">
              <a:spcBef>
                <a:spcPts val="0"/>
              </a:spcBef>
              <a:spcAft>
                <a:spcPts val="1200"/>
              </a:spcAft>
              <a:buClr>
                <a:schemeClr val="accent5">
                  <a:lumMod val="50000"/>
                </a:schemeClr>
              </a:buClr>
              <a:buSzPct val="75000"/>
              <a:buFont typeface="Wingdings 3" pitchFamily="18" charset="2"/>
              <a:buChar char=""/>
              <a:defRPr/>
            </a:pPr>
            <a:r>
              <a:rPr lang="fr-FR" sz="1600" b="0" dirty="0">
                <a:solidFill>
                  <a:schemeClr val="dk1"/>
                </a:solidFill>
                <a:latin typeface="Calibri" panose="020F0502020204030204" pitchFamily="34" charset="0"/>
                <a:cs typeface="Calibri" panose="020F0502020204030204" pitchFamily="34" charset="0"/>
              </a:rPr>
              <a:t>Pas de changement en profondeur sur les compétences attendues.</a:t>
            </a:r>
          </a:p>
          <a:p>
            <a:pPr marL="342900" lvl="1" indent="-342900" algn="just">
              <a:spcBef>
                <a:spcPts val="0"/>
              </a:spcBef>
              <a:spcAft>
                <a:spcPts val="1200"/>
              </a:spcAft>
              <a:buClr>
                <a:schemeClr val="accent5">
                  <a:lumMod val="50000"/>
                </a:schemeClr>
              </a:buClr>
              <a:buSzPct val="75000"/>
              <a:buFont typeface="Wingdings 3" pitchFamily="18" charset="2"/>
              <a:buChar char=""/>
              <a:defRPr/>
            </a:pPr>
            <a:endParaRPr lang="fr-FR" sz="1600" b="0" dirty="0">
              <a:solidFill>
                <a:schemeClr val="dk1"/>
              </a:solidFill>
              <a:latin typeface="Calibri" panose="020F0502020204030204" pitchFamily="34" charset="0"/>
              <a:cs typeface="Calibri" panose="020F0502020204030204" pitchFamily="34" charset="0"/>
            </a:endParaRPr>
          </a:p>
          <a:p>
            <a:pPr marL="342900" lvl="1" indent="-342900" algn="just">
              <a:spcBef>
                <a:spcPts val="0"/>
              </a:spcBef>
              <a:spcAft>
                <a:spcPts val="1200"/>
              </a:spcAft>
              <a:buClr>
                <a:schemeClr val="accent5">
                  <a:lumMod val="50000"/>
                </a:schemeClr>
              </a:buClr>
              <a:buSzPct val="75000"/>
              <a:buFont typeface="Wingdings 3" pitchFamily="18" charset="2"/>
              <a:buChar char=""/>
              <a:defRPr/>
            </a:pPr>
            <a:r>
              <a:rPr lang="fr-FR" sz="1600" b="0" dirty="0">
                <a:solidFill>
                  <a:schemeClr val="dk1"/>
                </a:solidFill>
                <a:latin typeface="Calibri" panose="020F0502020204030204" pitchFamily="34" charset="0"/>
                <a:cs typeface="Calibri" panose="020F0502020204030204" pitchFamily="34" charset="0"/>
              </a:rPr>
              <a:t>Pas de changements majeurs dans les organisations et les modalités d'intervention à ce niveau de qualification.</a:t>
            </a:r>
          </a:p>
          <a:p>
            <a:pPr marL="342900" lvl="1" indent="-342900" algn="just">
              <a:spcBef>
                <a:spcPts val="0"/>
              </a:spcBef>
              <a:spcAft>
                <a:spcPts val="1200"/>
              </a:spcAft>
              <a:buClr>
                <a:schemeClr val="accent5">
                  <a:lumMod val="50000"/>
                </a:schemeClr>
              </a:buClr>
              <a:buSzPct val="75000"/>
              <a:buFont typeface="Wingdings 3" pitchFamily="18" charset="2"/>
              <a:buChar char=""/>
              <a:defRPr/>
            </a:pPr>
            <a:endParaRPr lang="fr-FR" sz="1600" b="0" dirty="0">
              <a:solidFill>
                <a:schemeClr val="dk1"/>
              </a:solidFill>
              <a:latin typeface="Calibri" panose="020F0502020204030204" pitchFamily="34" charset="0"/>
              <a:cs typeface="Calibri" panose="020F0502020204030204" pitchFamily="34" charset="0"/>
            </a:endParaRPr>
          </a:p>
          <a:p>
            <a:pPr marL="342900" lvl="1" indent="-342900" algn="just">
              <a:spcBef>
                <a:spcPts val="0"/>
              </a:spcBef>
              <a:spcAft>
                <a:spcPts val="1200"/>
              </a:spcAft>
              <a:buClr>
                <a:schemeClr val="accent5">
                  <a:lumMod val="50000"/>
                </a:schemeClr>
              </a:buClr>
              <a:buSzPct val="75000"/>
              <a:buFont typeface="Wingdings 3" pitchFamily="18" charset="2"/>
              <a:buChar char=""/>
              <a:defRPr/>
            </a:pPr>
            <a:endParaRPr lang="fr-FR" sz="1600" b="0" dirty="0">
              <a:solidFill>
                <a:schemeClr val="dk1"/>
              </a:solidFill>
              <a:latin typeface="Calibri" panose="020F0502020204030204" pitchFamily="34" charset="0"/>
              <a:cs typeface="Calibri" panose="020F0502020204030204" pitchFamily="34" charset="0"/>
            </a:endParaRPr>
          </a:p>
          <a:p>
            <a:pPr marL="342900" lvl="1" indent="-342900" algn="just">
              <a:spcBef>
                <a:spcPts val="0"/>
              </a:spcBef>
              <a:spcAft>
                <a:spcPts val="1200"/>
              </a:spcAft>
              <a:buClr>
                <a:schemeClr val="accent5">
                  <a:lumMod val="50000"/>
                </a:schemeClr>
              </a:buClr>
              <a:buSzPct val="75000"/>
              <a:buFont typeface="Wingdings 3" pitchFamily="18" charset="2"/>
              <a:buChar char=""/>
              <a:defRPr/>
            </a:pPr>
            <a:endParaRPr lang="fr-FR" sz="1600" b="0" dirty="0">
              <a:solidFill>
                <a:schemeClr val="dk1"/>
              </a:solidFill>
              <a:latin typeface="Calibri" panose="020F0502020204030204" pitchFamily="34" charset="0"/>
              <a:cs typeface="Calibri" panose="020F0502020204030204" pitchFamily="34" charset="0"/>
            </a:endParaRPr>
          </a:p>
          <a:p>
            <a:pPr marL="342900" lvl="1" indent="-342900" algn="just">
              <a:spcBef>
                <a:spcPts val="0"/>
              </a:spcBef>
              <a:spcAft>
                <a:spcPts val="1200"/>
              </a:spcAft>
              <a:buClr>
                <a:schemeClr val="accent5">
                  <a:lumMod val="50000"/>
                </a:schemeClr>
              </a:buClr>
              <a:buSzPct val="75000"/>
              <a:buFont typeface="Wingdings 3" pitchFamily="18" charset="2"/>
              <a:buChar char=""/>
              <a:defRPr/>
            </a:pPr>
            <a:endParaRPr lang="fr-FR" sz="1600" b="0" dirty="0">
              <a:solidFill>
                <a:schemeClr val="dk1"/>
              </a:solidFill>
              <a:latin typeface="Calibri" panose="020F0502020204030204" pitchFamily="34" charset="0"/>
              <a:cs typeface="Calibri" panose="020F0502020204030204" pitchFamily="34" charset="0"/>
            </a:endParaRPr>
          </a:p>
          <a:p>
            <a:pPr marL="342900" lvl="1" indent="-342900" algn="just">
              <a:spcBef>
                <a:spcPts val="0"/>
              </a:spcBef>
              <a:spcAft>
                <a:spcPts val="1200"/>
              </a:spcAft>
              <a:buClr>
                <a:schemeClr val="accent5">
                  <a:lumMod val="50000"/>
                </a:schemeClr>
              </a:buClr>
              <a:buSzPct val="75000"/>
              <a:buFont typeface="Wingdings 3" pitchFamily="18" charset="2"/>
              <a:buChar char=""/>
              <a:defRPr/>
            </a:pPr>
            <a:endParaRPr lang="fr-FR" sz="1600" b="0" dirty="0">
              <a:solidFill>
                <a:schemeClr val="dk1"/>
              </a:solidFill>
              <a:latin typeface="Calibri" panose="020F0502020204030204" pitchFamily="34" charset="0"/>
              <a:cs typeface="Calibri" panose="020F0502020204030204" pitchFamily="34" charset="0"/>
            </a:endParaRPr>
          </a:p>
          <a:p>
            <a:pPr marL="342900" lvl="1" indent="-342900" algn="just">
              <a:spcBef>
                <a:spcPts val="0"/>
              </a:spcBef>
              <a:spcAft>
                <a:spcPts val="1200"/>
              </a:spcAft>
              <a:buClr>
                <a:schemeClr val="accent5">
                  <a:lumMod val="50000"/>
                </a:schemeClr>
              </a:buClr>
              <a:buSzPct val="75000"/>
              <a:buFont typeface="Wingdings 3" pitchFamily="18" charset="2"/>
              <a:buChar char=""/>
              <a:defRPr/>
            </a:pPr>
            <a:endParaRPr lang="fr-FR" sz="1600" b="0" dirty="0">
              <a:solidFill>
                <a:schemeClr val="dk1"/>
              </a:solidFill>
              <a:latin typeface="Calibri" panose="020F0502020204030204" pitchFamily="34" charset="0"/>
              <a:cs typeface="Calibri" panose="020F0502020204030204" pitchFamily="34" charset="0"/>
            </a:endParaRPr>
          </a:p>
          <a:p>
            <a:pPr marL="342900" lvl="1" indent="-342900" algn="just">
              <a:spcBef>
                <a:spcPts val="0"/>
              </a:spcBef>
              <a:spcAft>
                <a:spcPts val="1200"/>
              </a:spcAft>
              <a:buClr>
                <a:schemeClr val="accent5">
                  <a:lumMod val="50000"/>
                </a:schemeClr>
              </a:buClr>
              <a:buSzPct val="75000"/>
              <a:buFont typeface="Wingdings 3" pitchFamily="18" charset="2"/>
              <a:buChar char=""/>
              <a:defRPr/>
            </a:pPr>
            <a:r>
              <a:rPr lang="fr-FR" sz="1600" b="0" dirty="0">
                <a:solidFill>
                  <a:schemeClr val="dk1"/>
                </a:solidFill>
                <a:latin typeface="Calibri" panose="020F0502020204030204" pitchFamily="34" charset="0"/>
                <a:cs typeface="Calibri" panose="020F0502020204030204" pitchFamily="34" charset="0"/>
              </a:rPr>
              <a:t>Les libellés des deux blocs de compétences sont reformulés afin d’améliorer la visibilité du cœur de métier.</a:t>
            </a:r>
          </a:p>
          <a:p>
            <a:pPr marL="342900" lvl="1" indent="-342900" algn="just">
              <a:spcBef>
                <a:spcPts val="0"/>
              </a:spcBef>
              <a:spcAft>
                <a:spcPts val="1200"/>
              </a:spcAft>
              <a:buClr>
                <a:schemeClr val="accent5">
                  <a:lumMod val="50000"/>
                </a:schemeClr>
              </a:buClr>
              <a:buSzPct val="75000"/>
              <a:buFont typeface="Wingdings 3" pitchFamily="18" charset="2"/>
              <a:buChar char=""/>
              <a:defRPr/>
            </a:pPr>
            <a:endParaRPr lang="fr-FR" sz="1600" b="0" dirty="0">
              <a:solidFill>
                <a:schemeClr val="dk1"/>
              </a:solidFill>
              <a:latin typeface="Calibri" panose="020F0502020204030204" pitchFamily="34" charset="0"/>
              <a:cs typeface="Calibri" panose="020F0502020204030204" pitchFamily="34" charset="0"/>
            </a:endParaRPr>
          </a:p>
          <a:p>
            <a:pPr marL="342900" lvl="1" indent="-342900" algn="just">
              <a:spcBef>
                <a:spcPts val="0"/>
              </a:spcBef>
              <a:spcAft>
                <a:spcPts val="1200"/>
              </a:spcAft>
              <a:buClr>
                <a:schemeClr val="accent5">
                  <a:lumMod val="50000"/>
                </a:schemeClr>
              </a:buClr>
              <a:buSzPct val="75000"/>
              <a:buFont typeface="Wingdings 3" pitchFamily="18" charset="2"/>
              <a:buChar char=""/>
              <a:defRPr/>
            </a:pPr>
            <a:r>
              <a:rPr lang="fr-FR" sz="1600" b="0" dirty="0">
                <a:solidFill>
                  <a:schemeClr val="dk1"/>
                </a:solidFill>
                <a:latin typeface="Calibri" panose="020F0502020204030204" pitchFamily="34" charset="0"/>
                <a:cs typeface="Calibri" panose="020F0502020204030204" pitchFamily="34" charset="0"/>
              </a:rPr>
              <a:t>La description de certaines compétences est reformulée afin d’en améliorer la lisibilité.</a:t>
            </a:r>
          </a:p>
        </p:txBody>
      </p:sp>
      <p:sp>
        <p:nvSpPr>
          <p:cNvPr id="6" name="Flèche : droite rayée 5">
            <a:extLst>
              <a:ext uri="{FF2B5EF4-FFF2-40B4-BE49-F238E27FC236}">
                <a16:creationId xmlns:a16="http://schemas.microsoft.com/office/drawing/2014/main" id="{C5776CE2-1BBA-1967-B2AD-E429E38F497A}"/>
              </a:ext>
            </a:extLst>
          </p:cNvPr>
          <p:cNvSpPr/>
          <p:nvPr/>
        </p:nvSpPr>
        <p:spPr>
          <a:xfrm rot="5400000">
            <a:off x="3764868" y="2888940"/>
            <a:ext cx="1872208" cy="1080120"/>
          </a:xfrm>
          <a:prstGeom prst="strip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3785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643" y="0"/>
            <a:ext cx="8915400" cy="692696"/>
          </a:xfrm>
          <a:prstGeom prst="rect">
            <a:avLst/>
          </a:prstGeom>
        </p:spPr>
        <p:txBody>
          <a:bodyPr lIns="91434" tIns="45717" rIns="91434" bIns="45717">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eaLnBrk="1" fontAlgn="auto" hangingPunct="1">
              <a:spcAft>
                <a:spcPts val="0"/>
              </a:spcAft>
              <a:defRPr/>
            </a:pPr>
            <a:r>
              <a:rPr lang="fr-FR" altLang="fr-FR" sz="2800" b="1" kern="0" dirty="0">
                <a:solidFill>
                  <a:schemeClr val="bg1"/>
                </a:solidFill>
                <a:latin typeface="Calibri" panose="020F0502020204030204" pitchFamily="34" charset="0"/>
                <a:cs typeface="Calibri" panose="020F0502020204030204" pitchFamily="34" charset="0"/>
              </a:rPr>
              <a:t>Tableau de correspondance</a:t>
            </a:r>
            <a:r>
              <a:rPr lang="fr-FR" altLang="fr-FR" b="1" kern="0" dirty="0">
                <a:solidFill>
                  <a:schemeClr val="bg1"/>
                </a:solidFill>
                <a:latin typeface="Calibri" panose="020F0502020204030204" pitchFamily="34" charset="0"/>
                <a:cs typeface="Calibri" panose="020F0502020204030204" pitchFamily="34" charset="0"/>
              </a:rPr>
              <a:t>	</a:t>
            </a:r>
            <a:r>
              <a:rPr lang="fr-FR" altLang="fr-FR" b="1" kern="0" dirty="0">
                <a:latin typeface="Calibri" panose="020F0502020204030204" pitchFamily="34" charset="0"/>
                <a:cs typeface="Calibri" panose="020F0502020204030204" pitchFamily="34" charset="0"/>
              </a:rPr>
              <a:t>	</a:t>
            </a:r>
          </a:p>
        </p:txBody>
      </p:sp>
      <p:graphicFrame>
        <p:nvGraphicFramePr>
          <p:cNvPr id="4" name="Tableau 3"/>
          <p:cNvGraphicFramePr>
            <a:graphicFrameLocks noGrp="1"/>
          </p:cNvGraphicFramePr>
          <p:nvPr>
            <p:extLst>
              <p:ext uri="{D42A27DB-BD31-4B8C-83A1-F6EECF244321}">
                <p14:modId xmlns:p14="http://schemas.microsoft.com/office/powerpoint/2010/main" val="250329148"/>
              </p:ext>
            </p:extLst>
          </p:nvPr>
        </p:nvGraphicFramePr>
        <p:xfrm>
          <a:off x="704528" y="1268760"/>
          <a:ext cx="8640000" cy="2988000"/>
        </p:xfrm>
        <a:graphic>
          <a:graphicData uri="http://schemas.openxmlformats.org/drawingml/2006/table">
            <a:tbl>
              <a:tblPr firstRow="1" bandRow="1">
                <a:effectLst/>
                <a:tableStyleId>{69012ECD-51FC-41F1-AA8D-1B2483CD663E}</a:tableStyleId>
              </a:tblPr>
              <a:tblGrid>
                <a:gridCol w="4320000">
                  <a:extLst>
                    <a:ext uri="{9D8B030D-6E8A-4147-A177-3AD203B41FA5}">
                      <a16:colId xmlns:a16="http://schemas.microsoft.com/office/drawing/2014/main" val="20000"/>
                    </a:ext>
                  </a:extLst>
                </a:gridCol>
                <a:gridCol w="4320000">
                  <a:extLst>
                    <a:ext uri="{9D8B030D-6E8A-4147-A177-3AD203B41FA5}">
                      <a16:colId xmlns:a16="http://schemas.microsoft.com/office/drawing/2014/main" val="20001"/>
                    </a:ext>
                  </a:extLst>
                </a:gridCol>
              </a:tblGrid>
              <a:tr h="828000">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GB" sz="18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Monteur </a:t>
                      </a:r>
                      <a:r>
                        <a:rPr kumimoji="1" lang="en-GB" sz="1800" b="1" i="0" u="none" strike="noStrike" kern="1200" cap="none" spc="0" normalizeH="0" baseline="0" dirty="0" err="1">
                          <a:ln>
                            <a:noFill/>
                          </a:ln>
                          <a:solidFill>
                            <a:schemeClr val="bg1"/>
                          </a:solidFill>
                          <a:effectLst/>
                          <a:uLnTx/>
                          <a:uFillTx/>
                          <a:latin typeface="Calibri" panose="020F0502020204030204" pitchFamily="34" charset="0"/>
                          <a:ea typeface="+mn-ea"/>
                          <a:cs typeface="Calibri" panose="020F0502020204030204" pitchFamily="34" charset="0"/>
                        </a:rPr>
                        <a:t>qualifié</a:t>
                      </a:r>
                      <a:r>
                        <a:rPr kumimoji="1" lang="en-GB" sz="18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 d</a:t>
                      </a:r>
                      <a:r>
                        <a:rPr kumimoji="1" lang="fr-FR" sz="18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'équipements industriels</a:t>
                      </a:r>
                    </a:p>
                    <a:p>
                      <a:pPr marL="0" marR="0" lvl="0" indent="0" algn="ctr" defTabSz="914340" rtl="0" eaLnBrk="1" fontAlgn="auto" latinLnBrk="0" hangingPunct="1">
                        <a:lnSpc>
                          <a:spcPct val="100000"/>
                        </a:lnSpc>
                        <a:spcBef>
                          <a:spcPts val="0"/>
                        </a:spcBef>
                        <a:spcAft>
                          <a:spcPts val="0"/>
                        </a:spcAft>
                        <a:buClrTx/>
                        <a:buSzTx/>
                        <a:buFontTx/>
                        <a:buNone/>
                        <a:tabLst>
                          <a:tab pos="539750" algn="l"/>
                        </a:tabLst>
                        <a:defRPr/>
                      </a:pPr>
                      <a:r>
                        <a:rPr kumimoji="1" lang="fr-FR" sz="1200" b="0"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Arrêté du 18/01/2019</a:t>
                      </a:r>
                    </a:p>
                  </a:txBody>
                  <a:tcPr marL="68580" marR="68580" marT="0" marB="0" anchor="ctr">
                    <a:lnR>
                      <a:noFill/>
                    </a:lnR>
                    <a:cell3D prstMaterial="dkEdge">
                      <a:bevel/>
                      <a:lightRig rig="flood" dir="t"/>
                    </a:cell3D>
                    <a:solidFill>
                      <a:schemeClr val="accent1">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fr-FR" sz="1800" b="1"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Monteur qualifié d'équipements industriels</a:t>
                      </a:r>
                    </a:p>
                    <a:p>
                      <a:pPr marL="0" marR="0" lvl="0" indent="0" algn="ctr" defTabSz="914340" rtl="0" eaLnBrk="1" fontAlgn="auto" latinLnBrk="0" hangingPunct="1">
                        <a:lnSpc>
                          <a:spcPct val="100000"/>
                        </a:lnSpc>
                        <a:spcBef>
                          <a:spcPts val="0"/>
                        </a:spcBef>
                        <a:spcAft>
                          <a:spcPts val="0"/>
                        </a:spcAft>
                        <a:buClrTx/>
                        <a:buSzTx/>
                        <a:buFontTx/>
                        <a:buNone/>
                        <a:tabLst>
                          <a:tab pos="539750" algn="l"/>
                        </a:tabLst>
                        <a:defRPr/>
                      </a:pPr>
                      <a:r>
                        <a:rPr kumimoji="1" lang="fr-FR" sz="1200" b="0"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Arrêté du 02/05/2024</a:t>
                      </a:r>
                    </a:p>
                  </a:txBody>
                  <a:tcPr marL="68580" marR="68580" marT="0" marB="0" anchor="ctr">
                    <a:lnL>
                      <a:noFill/>
                    </a:lnL>
                    <a:lnR>
                      <a:noFill/>
                    </a:lnR>
                    <a:cell3D prstMaterial="dkEdge">
                      <a:bevel/>
                      <a:lightRig rig="flood" dir="t"/>
                    </a:cell3D>
                    <a:solidFill>
                      <a:schemeClr val="accent1">
                        <a:lumMod val="75000"/>
                      </a:schemeClr>
                    </a:solidFill>
                  </a:tcPr>
                </a:tc>
                <a:extLst>
                  <a:ext uri="{0D108BD9-81ED-4DB2-BD59-A6C34878D82A}">
                    <a16:rowId xmlns:a16="http://schemas.microsoft.com/office/drawing/2014/main" val="10000"/>
                  </a:ext>
                </a:extLst>
              </a:tr>
              <a:tr h="10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Installer des</a:t>
                      </a:r>
                      <a:r>
                        <a:rPr kumimoji="1" lang="fr-FR"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équipements mécaniques industriels</a:t>
                      </a:r>
                    </a:p>
                  </a:txBody>
                  <a:tcPr marL="68580" marR="68580" marT="0" marB="0" anchor="ctr">
                    <a:lnR w="12700" cap="flat" cmpd="sng" algn="ctr">
                      <a:solidFill>
                        <a:schemeClr val="accent1"/>
                      </a:solidFill>
                      <a:prstDash val="solid"/>
                      <a:round/>
                      <a:headEnd type="none" w="med" len="med"/>
                      <a:tailEnd type="none" w="med" len="med"/>
                    </a:lnR>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Monter, adapter et régler des équipements mécaniques industriels</a:t>
                      </a: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1"/>
                  </a:ext>
                </a:extLst>
              </a:tr>
              <a:tr h="1080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GB"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Installer des</a:t>
                      </a:r>
                      <a:r>
                        <a:rPr kumimoji="1" lang="fr-FR"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 équipements pneumatiques, hydrauliques et électriques industriels</a:t>
                      </a:r>
                    </a:p>
                  </a:txBody>
                  <a:tcPr marL="68580" marR="68580" marT="0" marB="0" anchor="ctr">
                    <a:lnR w="12700" cap="flat" cmpd="sng" algn="ctr">
                      <a:solidFill>
                        <a:schemeClr val="accent1"/>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fr-FR" sz="1600" b="0"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Implanter, raccorder et régler des équipements pneumatiques, hydrauliques et électriques industriels</a:t>
                      </a:r>
                    </a:p>
                  </a:txBody>
                  <a:tcPr marL="68580" marR="68580" marT="0" marB="0" anchor="ct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8991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p:cNvSpPr txBox="1">
            <a:spLocks/>
          </p:cNvSpPr>
          <p:nvPr/>
        </p:nvSpPr>
        <p:spPr>
          <a:xfrm>
            <a:off x="-21644" y="0"/>
            <a:ext cx="9927643" cy="692696"/>
          </a:xfrm>
          <a:prstGeom prst="rect">
            <a:avLst/>
          </a:prstGeom>
        </p:spPr>
        <p:txBody>
          <a:bodyPr lIns="91434" tIns="45717" rIns="91434" bIns="45717" anchor="ctr">
            <a:normAutofit/>
          </a:bodyPr>
          <a:lstStyle>
            <a:lvl1pPr algn="ctr" rtl="0" eaLnBrk="0" fontAlgn="base" hangingPunct="0">
              <a:spcBef>
                <a:spcPct val="0"/>
              </a:spcBef>
              <a:spcAft>
                <a:spcPct val="0"/>
              </a:spcAft>
              <a:defRPr sz="3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Arial" pitchFamily="34" charset="0"/>
              </a:defRPr>
            </a:lvl2pPr>
            <a:lvl3pPr algn="ctr" rtl="0" eaLnBrk="0" fontAlgn="base" hangingPunct="0">
              <a:spcBef>
                <a:spcPct val="0"/>
              </a:spcBef>
              <a:spcAft>
                <a:spcPct val="0"/>
              </a:spcAft>
              <a:defRPr sz="3200">
                <a:solidFill>
                  <a:schemeClr val="tx1"/>
                </a:solidFill>
                <a:latin typeface="Arial" pitchFamily="34" charset="0"/>
              </a:defRPr>
            </a:lvl3pPr>
            <a:lvl4pPr algn="ctr" rtl="0" eaLnBrk="0" fontAlgn="base" hangingPunct="0">
              <a:spcBef>
                <a:spcPct val="0"/>
              </a:spcBef>
              <a:spcAft>
                <a:spcPct val="0"/>
              </a:spcAft>
              <a:defRPr sz="3200">
                <a:solidFill>
                  <a:schemeClr val="tx1"/>
                </a:solidFill>
                <a:latin typeface="Arial" pitchFamily="34" charset="0"/>
              </a:defRPr>
            </a:lvl4pPr>
            <a:lvl5pPr algn="ctr" rtl="0" eaLnBrk="0" fontAlgn="base" hangingPunct="0">
              <a:spcBef>
                <a:spcPct val="0"/>
              </a:spcBef>
              <a:spcAft>
                <a:spcPct val="0"/>
              </a:spcAft>
              <a:defRPr sz="3200">
                <a:solidFill>
                  <a:schemeClr val="tx1"/>
                </a:solidFill>
                <a:latin typeface="Arial" pitchFamily="34" charset="0"/>
              </a:defRPr>
            </a:lvl5pPr>
            <a:lvl6pPr marL="457170" algn="ctr" rtl="0" fontAlgn="base">
              <a:spcBef>
                <a:spcPct val="0"/>
              </a:spcBef>
              <a:spcAft>
                <a:spcPct val="0"/>
              </a:spcAft>
              <a:defRPr sz="3200">
                <a:solidFill>
                  <a:schemeClr val="tx1"/>
                </a:solidFill>
                <a:latin typeface="Arial" pitchFamily="34" charset="0"/>
              </a:defRPr>
            </a:lvl6pPr>
            <a:lvl7pPr marL="914340" algn="ctr" rtl="0" fontAlgn="base">
              <a:spcBef>
                <a:spcPct val="0"/>
              </a:spcBef>
              <a:spcAft>
                <a:spcPct val="0"/>
              </a:spcAft>
              <a:defRPr sz="3200">
                <a:solidFill>
                  <a:schemeClr val="tx1"/>
                </a:solidFill>
                <a:latin typeface="Arial" pitchFamily="34" charset="0"/>
              </a:defRPr>
            </a:lvl7pPr>
            <a:lvl8pPr marL="1371510" algn="ctr" rtl="0" fontAlgn="base">
              <a:spcBef>
                <a:spcPct val="0"/>
              </a:spcBef>
              <a:spcAft>
                <a:spcPct val="0"/>
              </a:spcAft>
              <a:defRPr sz="3200">
                <a:solidFill>
                  <a:schemeClr val="tx1"/>
                </a:solidFill>
                <a:latin typeface="Arial" pitchFamily="34" charset="0"/>
              </a:defRPr>
            </a:lvl8pPr>
            <a:lvl9pPr marL="1828680" algn="ctr" rtl="0" fontAlgn="base">
              <a:spcBef>
                <a:spcPct val="0"/>
              </a:spcBef>
              <a:spcAft>
                <a:spcPct val="0"/>
              </a:spcAft>
              <a:defRPr sz="3200">
                <a:solidFill>
                  <a:schemeClr val="tx1"/>
                </a:solidFill>
                <a:latin typeface="Arial" pitchFamily="34" charset="0"/>
              </a:defRPr>
            </a:lvl9pPr>
          </a:lstStyle>
          <a:p>
            <a:pPr algn="l" eaLnBrk="1" fontAlgn="auto" hangingPunct="1">
              <a:spcAft>
                <a:spcPts val="0"/>
              </a:spcAft>
              <a:defRPr/>
            </a:pPr>
            <a:r>
              <a:rPr lang="fr-FR" altLang="fr-FR" sz="2800" b="1" kern="0" dirty="0">
                <a:solidFill>
                  <a:schemeClr val="bg1"/>
                </a:solidFill>
                <a:latin typeface="Calibri" panose="020F0502020204030204" pitchFamily="34" charset="0"/>
                <a:cs typeface="Calibri" panose="020F0502020204030204" pitchFamily="34" charset="0"/>
              </a:rPr>
              <a:t>Structuration du titre</a:t>
            </a:r>
            <a:endParaRPr lang="fr-FR" altLang="fr-FR" sz="2800" b="1" kern="0" dirty="0">
              <a:latin typeface="Calibri" panose="020F0502020204030204" pitchFamily="34" charset="0"/>
              <a:cs typeface="Calibri" panose="020F0502020204030204" pitchFamily="34" charset="0"/>
            </a:endParaRPr>
          </a:p>
        </p:txBody>
      </p:sp>
      <p:graphicFrame>
        <p:nvGraphicFramePr>
          <p:cNvPr id="28" name="Tableau 27"/>
          <p:cNvGraphicFramePr>
            <a:graphicFrameLocks noGrp="1"/>
          </p:cNvGraphicFramePr>
          <p:nvPr>
            <p:extLst>
              <p:ext uri="{D42A27DB-BD31-4B8C-83A1-F6EECF244321}">
                <p14:modId xmlns:p14="http://schemas.microsoft.com/office/powerpoint/2010/main" val="3572490372"/>
              </p:ext>
            </p:extLst>
          </p:nvPr>
        </p:nvGraphicFramePr>
        <p:xfrm>
          <a:off x="5043520" y="1629160"/>
          <a:ext cx="4320000" cy="3240000"/>
        </p:xfrm>
        <a:graphic>
          <a:graphicData uri="http://schemas.openxmlformats.org/drawingml/2006/table">
            <a:tbl>
              <a:tblPr firstRow="1" bandRow="1">
                <a:effectLst/>
                <a:tableStyleId>{69012ECD-51FC-41F1-AA8D-1B2483CD663E}</a:tableStyleId>
              </a:tblPr>
              <a:tblGrid>
                <a:gridCol w="4320000">
                  <a:extLst>
                    <a:ext uri="{9D8B030D-6E8A-4147-A177-3AD203B41FA5}">
                      <a16:colId xmlns:a16="http://schemas.microsoft.com/office/drawing/2014/main" val="20000"/>
                    </a:ext>
                  </a:extLst>
                </a:gridCol>
              </a:tblGrid>
              <a:tr h="648000">
                <a:tc>
                  <a:txBody>
                    <a:bodyPr/>
                    <a:lstStyle/>
                    <a:p>
                      <a:pPr algn="ctr"/>
                      <a:r>
                        <a:rPr lang="fr-FR" sz="1400" dirty="0">
                          <a:latin typeface="Calibri" pitchFamily="34" charset="0"/>
                          <a:cs typeface="Calibri" pitchFamily="34" charset="0"/>
                        </a:rPr>
                        <a:t>Implanter, raccorder et régler des équipements pneumatiques, hydrauliques et électriques industriels</a:t>
                      </a:r>
                    </a:p>
                  </a:txBody>
                  <a:tcPr anchor="ctr">
                    <a:lnR>
                      <a:noFill/>
                    </a:lnR>
                    <a:cell3D prstMaterial="dkEdge">
                      <a:bevel/>
                      <a:lightRig rig="flood" dir="t"/>
                    </a:cell3D>
                    <a:solidFill>
                      <a:schemeClr val="accent1">
                        <a:lumMod val="75000"/>
                      </a:schemeClr>
                    </a:solidFill>
                  </a:tcPr>
                </a:tc>
                <a:extLst>
                  <a:ext uri="{0D108BD9-81ED-4DB2-BD59-A6C34878D82A}">
                    <a16:rowId xmlns:a16="http://schemas.microsoft.com/office/drawing/2014/main" val="10000"/>
                  </a:ext>
                </a:extLst>
              </a:tr>
              <a:tr h="648000">
                <a:tc>
                  <a:txBody>
                    <a:bodyPr/>
                    <a:lstStyle/>
                    <a:p>
                      <a:pPr marL="0" marR="0" lvl="1" indent="0" algn="ctr" defTabSz="914400" rtl="0" eaLnBrk="1" fontAlgn="auto" latinLnBrk="0" hangingPunct="1">
                        <a:lnSpc>
                          <a:spcPct val="100000"/>
                        </a:lnSpc>
                        <a:spcBef>
                          <a:spcPts val="600"/>
                        </a:spcBef>
                        <a:spcAft>
                          <a:spcPts val="0"/>
                        </a:spcAft>
                        <a:buClrTx/>
                        <a:buSzTx/>
                        <a:buFontTx/>
                        <a:buNone/>
                        <a:tabLst/>
                        <a:defRPr/>
                      </a:pPr>
                      <a:r>
                        <a:rPr kumimoji="0" lang="fr-FR" sz="1200" kern="1200" dirty="0">
                          <a:solidFill>
                            <a:schemeClr val="tx1"/>
                          </a:solidFill>
                          <a:effectLst/>
                          <a:latin typeface="Calibri" pitchFamily="34" charset="0"/>
                          <a:ea typeface="+mn-ea"/>
                          <a:cs typeface="Calibri" pitchFamily="34" charset="0"/>
                        </a:rPr>
                        <a:t>Préparer une intervention de montage pneumatique, hydraulique ou électrique</a:t>
                      </a:r>
                    </a:p>
                  </a:txBody>
                  <a:tcPr marL="68580" marR="68580" marT="0" marB="0" anchor="ctr"/>
                </a:tc>
                <a:extLst>
                  <a:ext uri="{0D108BD9-81ED-4DB2-BD59-A6C34878D82A}">
                    <a16:rowId xmlns:a16="http://schemas.microsoft.com/office/drawing/2014/main" val="10001"/>
                  </a:ext>
                </a:extLst>
              </a:tr>
              <a:tr h="648000">
                <a:tc>
                  <a:txBody>
                    <a:bodyPr/>
                    <a:lstStyle/>
                    <a:p>
                      <a:pPr marL="0" marR="0" lvl="1" indent="0" algn="ctr" defTabSz="914400" rtl="0" eaLnBrk="1" fontAlgn="auto" latinLnBrk="0" hangingPunct="1">
                        <a:lnSpc>
                          <a:spcPct val="100000"/>
                        </a:lnSpc>
                        <a:spcBef>
                          <a:spcPts val="600"/>
                        </a:spcBef>
                        <a:spcAft>
                          <a:spcPts val="0"/>
                        </a:spcAft>
                        <a:buClrTx/>
                        <a:buSzTx/>
                        <a:buFontTx/>
                        <a:buNone/>
                        <a:tabLst/>
                        <a:defRPr/>
                      </a:pPr>
                      <a:r>
                        <a:rPr kumimoji="0" lang="fr-FR" sz="1200" kern="1200" dirty="0">
                          <a:solidFill>
                            <a:schemeClr val="tx1"/>
                          </a:solidFill>
                          <a:effectLst/>
                          <a:latin typeface="Calibri" pitchFamily="34" charset="0"/>
                          <a:ea typeface="+mn-ea"/>
                          <a:cs typeface="Calibri" pitchFamily="34" charset="0"/>
                        </a:rPr>
                        <a:t>Implanter, raccorder et régler des équipements pneumatiques industriels</a:t>
                      </a:r>
                    </a:p>
                  </a:txBody>
                  <a:tcPr marL="68580" marR="68580" marT="0" marB="0" anchor="ctr"/>
                </a:tc>
                <a:extLst>
                  <a:ext uri="{0D108BD9-81ED-4DB2-BD59-A6C34878D82A}">
                    <a16:rowId xmlns:a16="http://schemas.microsoft.com/office/drawing/2014/main" val="10002"/>
                  </a:ext>
                </a:extLst>
              </a:tr>
              <a:tr h="648000">
                <a:tc>
                  <a:txBody>
                    <a:bodyPr/>
                    <a:lstStyle/>
                    <a:p>
                      <a:pPr marL="0" marR="0" lvl="1" indent="0" algn="ctr" defTabSz="914400" rtl="0" eaLnBrk="1" fontAlgn="auto" latinLnBrk="0" hangingPunct="1">
                        <a:lnSpc>
                          <a:spcPct val="100000"/>
                        </a:lnSpc>
                        <a:spcBef>
                          <a:spcPts val="600"/>
                        </a:spcBef>
                        <a:spcAft>
                          <a:spcPts val="0"/>
                        </a:spcAft>
                        <a:buClrTx/>
                        <a:buSzTx/>
                        <a:buFontTx/>
                        <a:buNone/>
                        <a:tabLst/>
                        <a:defRPr/>
                      </a:pPr>
                      <a:r>
                        <a:rPr kumimoji="0" lang="fr-FR" sz="1200" kern="1200" dirty="0">
                          <a:solidFill>
                            <a:schemeClr val="tx1"/>
                          </a:solidFill>
                          <a:effectLst/>
                          <a:latin typeface="Calibri" pitchFamily="34" charset="0"/>
                          <a:ea typeface="+mn-ea"/>
                          <a:cs typeface="Calibri" pitchFamily="34" charset="0"/>
                        </a:rPr>
                        <a:t>Implanter, raccorder et régler des équipements hydrauliques industriels</a:t>
                      </a:r>
                    </a:p>
                  </a:txBody>
                  <a:tcPr marL="68580" marR="68580" marT="0" marB="0" anchor="ctr"/>
                </a:tc>
                <a:extLst>
                  <a:ext uri="{0D108BD9-81ED-4DB2-BD59-A6C34878D82A}">
                    <a16:rowId xmlns:a16="http://schemas.microsoft.com/office/drawing/2014/main" val="3373963119"/>
                  </a:ext>
                </a:extLst>
              </a:tr>
              <a:tr h="648000">
                <a:tc>
                  <a:txBody>
                    <a:bodyPr/>
                    <a:lstStyle/>
                    <a:p>
                      <a:pPr marL="0" marR="0" lvl="1" indent="0" algn="ctr" defTabSz="914400" rtl="0" eaLnBrk="1" fontAlgn="auto" latinLnBrk="0" hangingPunct="1">
                        <a:lnSpc>
                          <a:spcPct val="100000"/>
                        </a:lnSpc>
                        <a:spcBef>
                          <a:spcPts val="600"/>
                        </a:spcBef>
                        <a:spcAft>
                          <a:spcPts val="0"/>
                        </a:spcAft>
                        <a:buClrTx/>
                        <a:buSzTx/>
                        <a:buFontTx/>
                        <a:buNone/>
                        <a:tabLst/>
                        <a:defRPr/>
                      </a:pPr>
                      <a:r>
                        <a:rPr kumimoji="0" lang="fr-FR" sz="1200" kern="1200" dirty="0">
                          <a:solidFill>
                            <a:schemeClr val="tx1"/>
                          </a:solidFill>
                          <a:effectLst/>
                          <a:latin typeface="Calibri" pitchFamily="34" charset="0"/>
                          <a:ea typeface="+mn-ea"/>
                          <a:cs typeface="Calibri" pitchFamily="34" charset="0"/>
                        </a:rPr>
                        <a:t>Implanter, fixer et régler mécaniquement des équipements électriques industriels</a:t>
                      </a:r>
                    </a:p>
                  </a:txBody>
                  <a:tcPr marL="68580" marR="68580" marT="0" marB="0" anchor="ctr"/>
                </a:tc>
                <a:extLst>
                  <a:ext uri="{0D108BD9-81ED-4DB2-BD59-A6C34878D82A}">
                    <a16:rowId xmlns:a16="http://schemas.microsoft.com/office/drawing/2014/main" val="3760407409"/>
                  </a:ext>
                </a:extLst>
              </a:tr>
            </a:tbl>
          </a:graphicData>
        </a:graphic>
      </p:graphicFrame>
      <p:graphicFrame>
        <p:nvGraphicFramePr>
          <p:cNvPr id="3" name="Tableau 2">
            <a:extLst>
              <a:ext uri="{FF2B5EF4-FFF2-40B4-BE49-F238E27FC236}">
                <a16:creationId xmlns:a16="http://schemas.microsoft.com/office/drawing/2014/main" id="{831FF29F-BC14-FC9A-D34A-FA5B48A62A4E}"/>
              </a:ext>
            </a:extLst>
          </p:cNvPr>
          <p:cNvGraphicFramePr>
            <a:graphicFrameLocks noGrp="1"/>
          </p:cNvGraphicFramePr>
          <p:nvPr>
            <p:extLst>
              <p:ext uri="{D42A27DB-BD31-4B8C-83A1-F6EECF244321}">
                <p14:modId xmlns:p14="http://schemas.microsoft.com/office/powerpoint/2010/main" val="3324622188"/>
              </p:ext>
            </p:extLst>
          </p:nvPr>
        </p:nvGraphicFramePr>
        <p:xfrm>
          <a:off x="344488" y="1629160"/>
          <a:ext cx="4320000" cy="2592000"/>
        </p:xfrm>
        <a:graphic>
          <a:graphicData uri="http://schemas.openxmlformats.org/drawingml/2006/table">
            <a:tbl>
              <a:tblPr firstRow="1" bandRow="1">
                <a:effectLst/>
                <a:tableStyleId>{69012ECD-51FC-41F1-AA8D-1B2483CD663E}</a:tableStyleId>
              </a:tblPr>
              <a:tblGrid>
                <a:gridCol w="4320000">
                  <a:extLst>
                    <a:ext uri="{9D8B030D-6E8A-4147-A177-3AD203B41FA5}">
                      <a16:colId xmlns:a16="http://schemas.microsoft.com/office/drawing/2014/main" val="20000"/>
                    </a:ext>
                  </a:extLst>
                </a:gridCol>
              </a:tblGrid>
              <a:tr h="648000">
                <a:tc>
                  <a:txBody>
                    <a:bodyPr/>
                    <a:lstStyle/>
                    <a:p>
                      <a:pPr algn="ctr">
                        <a:spcBef>
                          <a:spcPts val="0"/>
                        </a:spcBef>
                        <a:spcAft>
                          <a:spcPts val="0"/>
                        </a:spcAft>
                      </a:pPr>
                      <a:r>
                        <a:rPr lang="fr-FR" sz="1400" dirty="0">
                          <a:effectLst/>
                          <a:latin typeface="Calibri" pitchFamily="34" charset="0"/>
                          <a:cs typeface="Calibri" pitchFamily="34" charset="0"/>
                        </a:rPr>
                        <a:t>Monter, adapter et régler des équipements mécaniques industriels</a:t>
                      </a:r>
                    </a:p>
                  </a:txBody>
                  <a:tcPr anchor="ctr">
                    <a:lnR>
                      <a:noFill/>
                    </a:lnR>
                    <a:cell3D prstMaterial="dkEdge">
                      <a:bevel/>
                      <a:lightRig rig="flood" dir="t"/>
                    </a:cell3D>
                    <a:solidFill>
                      <a:schemeClr val="accent1">
                        <a:lumMod val="75000"/>
                      </a:schemeClr>
                    </a:solidFill>
                  </a:tcPr>
                </a:tc>
                <a:extLst>
                  <a:ext uri="{0D108BD9-81ED-4DB2-BD59-A6C34878D82A}">
                    <a16:rowId xmlns:a16="http://schemas.microsoft.com/office/drawing/2014/main" val="10000"/>
                  </a:ext>
                </a:extLst>
              </a:tr>
              <a:tr h="648000">
                <a:tc>
                  <a:txBody>
                    <a:bodyPr/>
                    <a:lstStyle/>
                    <a:p>
                      <a:pPr marL="0" marR="0" lvl="1" indent="0" algn="ctr" defTabSz="914400" rtl="0" eaLnBrk="1" fontAlgn="auto" latinLnBrk="0" hangingPunct="1">
                        <a:lnSpc>
                          <a:spcPct val="100000"/>
                        </a:lnSpc>
                        <a:spcBef>
                          <a:spcPts val="600"/>
                        </a:spcBef>
                        <a:spcAft>
                          <a:spcPts val="0"/>
                        </a:spcAft>
                        <a:buClrTx/>
                        <a:buSzTx/>
                        <a:buFontTx/>
                        <a:buNone/>
                        <a:tabLst/>
                        <a:defRPr/>
                      </a:pPr>
                      <a:r>
                        <a:rPr kumimoji="0" lang="fr-FR" sz="1200" kern="1200" dirty="0">
                          <a:solidFill>
                            <a:schemeClr val="tx1"/>
                          </a:solidFill>
                          <a:effectLst/>
                          <a:latin typeface="Calibri" pitchFamily="34" charset="0"/>
                          <a:ea typeface="+mn-ea"/>
                          <a:cs typeface="Calibri" pitchFamily="34" charset="0"/>
                        </a:rPr>
                        <a:t>Préparer une intervention de montage mécanique</a:t>
                      </a:r>
                    </a:p>
                  </a:txBody>
                  <a:tcPr marL="68580" marR="68580" marT="0" marB="0" anchor="ctr"/>
                </a:tc>
                <a:extLst>
                  <a:ext uri="{0D108BD9-81ED-4DB2-BD59-A6C34878D82A}">
                    <a16:rowId xmlns:a16="http://schemas.microsoft.com/office/drawing/2014/main" val="10001"/>
                  </a:ext>
                </a:extLst>
              </a:tr>
              <a:tr h="648000">
                <a:tc>
                  <a:txBody>
                    <a:bodyPr/>
                    <a:lstStyle/>
                    <a:p>
                      <a:pPr marL="0" marR="0" lvl="1" indent="0" algn="ctr" defTabSz="914400" rtl="0" eaLnBrk="1" fontAlgn="auto" latinLnBrk="0" hangingPunct="1">
                        <a:lnSpc>
                          <a:spcPct val="100000"/>
                        </a:lnSpc>
                        <a:spcBef>
                          <a:spcPts val="600"/>
                        </a:spcBef>
                        <a:spcAft>
                          <a:spcPts val="0"/>
                        </a:spcAft>
                        <a:buClrTx/>
                        <a:buSzTx/>
                        <a:buFontTx/>
                        <a:buNone/>
                        <a:tabLst/>
                        <a:defRPr/>
                      </a:pPr>
                      <a:r>
                        <a:rPr kumimoji="0" lang="fr-FR" sz="1200" kern="1200" dirty="0">
                          <a:solidFill>
                            <a:schemeClr val="tx1"/>
                          </a:solidFill>
                          <a:effectLst/>
                          <a:latin typeface="Calibri" pitchFamily="34" charset="0"/>
                          <a:ea typeface="+mn-ea"/>
                          <a:cs typeface="Calibri" pitchFamily="34" charset="0"/>
                        </a:rPr>
                        <a:t>Monter, adapter et positionner des châssis et supports d’équipements industriels</a:t>
                      </a:r>
                    </a:p>
                  </a:txBody>
                  <a:tcPr marL="68580" marR="68580" marT="0" marB="0" anchor="ctr"/>
                </a:tc>
                <a:extLst>
                  <a:ext uri="{0D108BD9-81ED-4DB2-BD59-A6C34878D82A}">
                    <a16:rowId xmlns:a16="http://schemas.microsoft.com/office/drawing/2014/main" val="10002"/>
                  </a:ext>
                </a:extLst>
              </a:tr>
              <a:tr h="648000">
                <a:tc>
                  <a:txBody>
                    <a:bodyPr/>
                    <a:lstStyle/>
                    <a:p>
                      <a:pPr marL="0" marR="0" lvl="1" indent="0" algn="ctr" defTabSz="914400" rtl="0" eaLnBrk="1" fontAlgn="auto" latinLnBrk="0" hangingPunct="1">
                        <a:lnSpc>
                          <a:spcPct val="100000"/>
                        </a:lnSpc>
                        <a:spcBef>
                          <a:spcPts val="600"/>
                        </a:spcBef>
                        <a:spcAft>
                          <a:spcPts val="0"/>
                        </a:spcAft>
                        <a:buClrTx/>
                        <a:buSzTx/>
                        <a:buFontTx/>
                        <a:buNone/>
                        <a:tabLst/>
                        <a:defRPr/>
                      </a:pPr>
                      <a:r>
                        <a:rPr kumimoji="0" lang="fr-FR" sz="1200" kern="1200" dirty="0">
                          <a:solidFill>
                            <a:schemeClr val="tx1"/>
                          </a:solidFill>
                          <a:effectLst/>
                          <a:latin typeface="Calibri" pitchFamily="34" charset="0"/>
                          <a:ea typeface="+mn-ea"/>
                          <a:cs typeface="Calibri" pitchFamily="34" charset="0"/>
                        </a:rPr>
                        <a:t>Monter, adapter et régler des ensembles mécaniques constitués d’assemblages, de guidages et de transmissions</a:t>
                      </a:r>
                    </a:p>
                  </a:txBody>
                  <a:tcPr marL="68580" marR="68580" marT="0" marB="0" anchor="ctr"/>
                </a:tc>
                <a:extLst>
                  <a:ext uri="{0D108BD9-81ED-4DB2-BD59-A6C34878D82A}">
                    <a16:rowId xmlns:a16="http://schemas.microsoft.com/office/drawing/2014/main" val="1569021667"/>
                  </a:ext>
                </a:extLst>
              </a:tr>
            </a:tbl>
          </a:graphicData>
        </a:graphic>
      </p:graphicFrame>
    </p:spTree>
    <p:extLst>
      <p:ext uri="{BB962C8B-B14F-4D97-AF65-F5344CB8AC3E}">
        <p14:creationId xmlns:p14="http://schemas.microsoft.com/office/powerpoint/2010/main" val="320363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7136" y="14759"/>
            <a:ext cx="9943135" cy="677937"/>
          </a:xfrm>
        </p:spPr>
        <p:txBody>
          <a:bodyPr>
            <a:normAutofit/>
          </a:bodyPr>
          <a:lstStyle/>
          <a:p>
            <a:pPr algn="l"/>
            <a:r>
              <a:rPr lang="fr-FR" sz="2800" b="1" dirty="0">
                <a:solidFill>
                  <a:schemeClr val="bg1"/>
                </a:solidFill>
                <a:latin typeface="Calibri" pitchFamily="34" charset="0"/>
                <a:cs typeface="Calibri" pitchFamily="34" charset="0"/>
              </a:rPr>
              <a:t>Modalités d’évaluation </a:t>
            </a:r>
            <a:r>
              <a:rPr lang="fr-FR" altLang="fr-FR" sz="2800" b="1" dirty="0">
                <a:solidFill>
                  <a:schemeClr val="bg1"/>
                </a:solidFill>
                <a:latin typeface="Calibri" panose="020F0502020204030204" pitchFamily="34" charset="0"/>
                <a:cs typeface="Calibri" panose="020F0502020204030204" pitchFamily="34" charset="0"/>
              </a:rPr>
              <a:t>–</a:t>
            </a:r>
            <a:r>
              <a:rPr lang="fr-FR" sz="2800" b="1" dirty="0">
                <a:solidFill>
                  <a:schemeClr val="bg1"/>
                </a:solidFill>
                <a:latin typeface="Calibri" pitchFamily="34" charset="0"/>
                <a:cs typeface="Calibri" pitchFamily="34" charset="0"/>
              </a:rPr>
              <a:t> Session Titre</a:t>
            </a:r>
          </a:p>
        </p:txBody>
      </p:sp>
      <p:graphicFrame>
        <p:nvGraphicFramePr>
          <p:cNvPr id="8" name="Tableau 7"/>
          <p:cNvGraphicFramePr>
            <a:graphicFrameLocks noGrp="1"/>
          </p:cNvGraphicFramePr>
          <p:nvPr>
            <p:extLst>
              <p:ext uri="{D42A27DB-BD31-4B8C-83A1-F6EECF244321}">
                <p14:modId xmlns:p14="http://schemas.microsoft.com/office/powerpoint/2010/main" val="1208503185"/>
              </p:ext>
            </p:extLst>
          </p:nvPr>
        </p:nvGraphicFramePr>
        <p:xfrm>
          <a:off x="584516" y="1415441"/>
          <a:ext cx="8944018" cy="3444240"/>
        </p:xfrm>
        <a:graphic>
          <a:graphicData uri="http://schemas.openxmlformats.org/drawingml/2006/table">
            <a:tbl>
              <a:tblPr firstRow="1" bandRow="1">
                <a:effectLst/>
                <a:tableStyleId>{69012ECD-51FC-41F1-AA8D-1B2483CD663E}</a:tableStyleId>
              </a:tblPr>
              <a:tblGrid>
                <a:gridCol w="7800867">
                  <a:extLst>
                    <a:ext uri="{9D8B030D-6E8A-4147-A177-3AD203B41FA5}">
                      <a16:colId xmlns:a16="http://schemas.microsoft.com/office/drawing/2014/main" val="20000"/>
                    </a:ext>
                  </a:extLst>
                </a:gridCol>
                <a:gridCol w="1143151">
                  <a:extLst>
                    <a:ext uri="{9D8B030D-6E8A-4147-A177-3AD203B41FA5}">
                      <a16:colId xmlns:a16="http://schemas.microsoft.com/office/drawing/2014/main" val="20001"/>
                    </a:ext>
                  </a:extLst>
                </a:gridCol>
              </a:tblGrid>
              <a:tr h="312835">
                <a:tc>
                  <a:txBody>
                    <a:bodyPr/>
                    <a:lstStyle/>
                    <a:p>
                      <a:r>
                        <a:rPr kumimoji="0" lang="fr-FR" sz="1800" u="none" strike="noStrike" kern="1200" cap="none" spc="0" normalizeH="0" baseline="0" noProof="0" dirty="0">
                          <a:ln>
                            <a:noFill/>
                          </a:ln>
                          <a:effectLst/>
                          <a:uLnTx/>
                          <a:uFillTx/>
                          <a:latin typeface="Calibri" pitchFamily="34" charset="0"/>
                          <a:cs typeface="Calibri" pitchFamily="34" charset="0"/>
                        </a:rPr>
                        <a:t>Mise en situation professionnelle</a:t>
                      </a:r>
                      <a:endParaRPr lang="fr-FR" sz="1600" dirty="0"/>
                    </a:p>
                  </a:txBody>
                  <a:tcPr marL="99060" marR="99060" anchor="ctr">
                    <a:solidFill>
                      <a:schemeClr val="accent1">
                        <a:lumMod val="75000"/>
                      </a:schemeClr>
                    </a:solidFill>
                  </a:tcPr>
                </a:tc>
                <a:tc>
                  <a:txBody>
                    <a:bodyPr/>
                    <a:lstStyle/>
                    <a:p>
                      <a:pPr algn="ctr"/>
                      <a:r>
                        <a:rPr lang="fr-FR" sz="1800" b="0" dirty="0">
                          <a:solidFill>
                            <a:schemeClr val="tx1"/>
                          </a:solidFill>
                          <a:latin typeface="Calibri" pitchFamily="34" charset="0"/>
                          <a:cs typeface="Calibri" pitchFamily="34" charset="0"/>
                        </a:rPr>
                        <a:t>05 h 30</a:t>
                      </a:r>
                    </a:p>
                  </a:txBody>
                  <a:tcPr marL="99060" marR="99060" anchor="ctr">
                    <a:noFill/>
                  </a:tcPr>
                </a:tc>
                <a:extLst>
                  <a:ext uri="{0D108BD9-81ED-4DB2-BD59-A6C34878D82A}">
                    <a16:rowId xmlns:a16="http://schemas.microsoft.com/office/drawing/2014/main" val="10000"/>
                  </a:ext>
                </a:extLst>
              </a:tr>
              <a:tr h="540000">
                <a:tc>
                  <a:txBody>
                    <a:bodyPr/>
                    <a:lstStyle/>
                    <a:p>
                      <a:pPr marL="0" algn="just" defTabSz="914340" rtl="0" eaLnBrk="1" latinLnBrk="0" hangingPunct="1">
                        <a:spcBef>
                          <a:spcPts val="0"/>
                        </a:spcBef>
                      </a:pPr>
                      <a:r>
                        <a:rPr lang="fr-FR" altLang="fr-FR" sz="1400" b="0" i="0" u="sng" strike="noStrike" kern="1200" baseline="0" dirty="0">
                          <a:solidFill>
                            <a:schemeClr val="tx1"/>
                          </a:solidFill>
                          <a:latin typeface="Calibri" pitchFamily="34" charset="0"/>
                          <a:ea typeface="+mn-ea"/>
                          <a:cs typeface="Calibri" pitchFamily="34" charset="0"/>
                        </a:rPr>
                        <a:t>Phase 1</a:t>
                      </a:r>
                      <a:r>
                        <a:rPr lang="fr-FR" altLang="fr-FR" sz="1400" b="0" i="0" u="none" strike="noStrike" kern="1200" baseline="0" dirty="0">
                          <a:solidFill>
                            <a:schemeClr val="tx1"/>
                          </a:solidFill>
                          <a:latin typeface="Calibri" pitchFamily="34" charset="0"/>
                          <a:ea typeface="+mn-ea"/>
                          <a:cs typeface="Calibri" pitchFamily="34" charset="0"/>
                        </a:rPr>
                        <a:t>, en présence d’un surveillant d’épreuve – 1 h 30 min</a:t>
                      </a:r>
                    </a:p>
                    <a:p>
                      <a:pPr marL="0" algn="just" defTabSz="914340" rtl="0" eaLnBrk="1" latinLnBrk="0" hangingPunct="1">
                        <a:spcBef>
                          <a:spcPts val="0"/>
                        </a:spcBef>
                      </a:pPr>
                      <a:r>
                        <a:rPr lang="fr-FR" altLang="fr-FR" sz="1400" b="0" i="0" u="none" strike="noStrike" kern="1200" baseline="0" dirty="0">
                          <a:solidFill>
                            <a:schemeClr val="tx1"/>
                          </a:solidFill>
                          <a:latin typeface="Calibri" pitchFamily="34" charset="0"/>
                          <a:ea typeface="+mn-ea"/>
                          <a:cs typeface="Calibri" pitchFamily="34" charset="0"/>
                        </a:rPr>
                        <a:t>A partir du dossier technique d’un système mécanique :</a:t>
                      </a:r>
                    </a:p>
                    <a:p>
                      <a:pPr marL="285750" indent="-196850" algn="just" defTabSz="914340" rtl="0" eaLnBrk="1" latinLnBrk="0" hangingPunct="1">
                        <a:spcBef>
                          <a:spcPts val="0"/>
                        </a:spcBef>
                        <a:buClr>
                          <a:schemeClr val="accent5">
                            <a:lumMod val="50000"/>
                          </a:schemeClr>
                        </a:buClr>
                        <a:buFont typeface="Arial" panose="020B0604020202020204" pitchFamily="34" charset="0"/>
                        <a:buChar char="•"/>
                      </a:pPr>
                      <a:r>
                        <a:rPr lang="fr-FR" altLang="fr-FR" sz="1400" b="0" i="0" u="none" strike="noStrike" kern="1200" baseline="0" dirty="0">
                          <a:solidFill>
                            <a:schemeClr val="tx1"/>
                          </a:solidFill>
                          <a:latin typeface="Calibri" pitchFamily="34" charset="0"/>
                          <a:ea typeface="+mn-ea"/>
                          <a:cs typeface="Calibri" pitchFamily="34" charset="0"/>
                        </a:rPr>
                        <a:t>répondre à un questionnement écrit portant sur la compréhension du fonctionnement, la lecture de plans, les spécifications techniques et la sécurité ;</a:t>
                      </a:r>
                    </a:p>
                    <a:p>
                      <a:pPr marL="285750" indent="-196850" algn="just" defTabSz="914340" rtl="0" eaLnBrk="1" latinLnBrk="0" hangingPunct="1">
                        <a:spcBef>
                          <a:spcPts val="0"/>
                        </a:spcBef>
                        <a:buClr>
                          <a:schemeClr val="accent5">
                            <a:lumMod val="50000"/>
                          </a:schemeClr>
                        </a:buClr>
                        <a:buFont typeface="Arial" panose="020B0604020202020204" pitchFamily="34" charset="0"/>
                        <a:buChar char="•"/>
                      </a:pPr>
                      <a:r>
                        <a:rPr lang="fr-FR" altLang="fr-FR" sz="1400" b="0" i="0" u="none" strike="noStrike" kern="1200" baseline="0" dirty="0">
                          <a:solidFill>
                            <a:schemeClr val="tx1"/>
                          </a:solidFill>
                          <a:latin typeface="Calibri" pitchFamily="34" charset="0"/>
                          <a:ea typeface="+mn-ea"/>
                          <a:cs typeface="Calibri" pitchFamily="34" charset="0"/>
                        </a:rPr>
                        <a:t>rédiger un mode opératoire de montage partiel ou complet de pièces mécaniques, en donnant toutes précisions utiles.</a:t>
                      </a:r>
                    </a:p>
                    <a:p>
                      <a:pPr marL="0" algn="just" defTabSz="914340" rtl="0" eaLnBrk="1" latinLnBrk="0" hangingPunct="1">
                        <a:spcBef>
                          <a:spcPts val="0"/>
                        </a:spcBef>
                      </a:pPr>
                      <a:r>
                        <a:rPr lang="fr-FR" altLang="fr-FR" sz="1400" b="0" i="0" u="sng" strike="noStrike" kern="1200" baseline="0" dirty="0">
                          <a:solidFill>
                            <a:schemeClr val="tx1"/>
                          </a:solidFill>
                          <a:latin typeface="Calibri" pitchFamily="34" charset="0"/>
                          <a:ea typeface="+mn-ea"/>
                          <a:cs typeface="Calibri" pitchFamily="34" charset="0"/>
                        </a:rPr>
                        <a:t>Phase 2</a:t>
                      </a:r>
                      <a:r>
                        <a:rPr lang="fr-FR" altLang="fr-FR" sz="1400" b="0" i="0" u="none" strike="noStrike" kern="1200" baseline="0" dirty="0">
                          <a:solidFill>
                            <a:schemeClr val="tx1"/>
                          </a:solidFill>
                          <a:latin typeface="Calibri" pitchFamily="34" charset="0"/>
                          <a:ea typeface="+mn-ea"/>
                          <a:cs typeface="Calibri" pitchFamily="34" charset="0"/>
                        </a:rPr>
                        <a:t>, en présence du jury – 2 h 30 min</a:t>
                      </a:r>
                    </a:p>
                    <a:p>
                      <a:pPr marL="0" algn="just" defTabSz="914340" rtl="0" eaLnBrk="1" latinLnBrk="0" hangingPunct="1">
                        <a:spcBef>
                          <a:spcPts val="0"/>
                        </a:spcBef>
                      </a:pPr>
                      <a:r>
                        <a:rPr lang="fr-FR" altLang="fr-FR" sz="1400" b="0" i="0" u="none" strike="noStrike" kern="1200" baseline="0" dirty="0">
                          <a:solidFill>
                            <a:schemeClr val="tx1"/>
                          </a:solidFill>
                          <a:latin typeface="Calibri" pitchFamily="34" charset="0"/>
                          <a:ea typeface="+mn-ea"/>
                          <a:cs typeface="Calibri" pitchFamily="34" charset="0"/>
                        </a:rPr>
                        <a:t>A partir du dossier technique d’un système mécanique et d'un mode opératoire de montage fourni, de pièces et d'éléments partiellement assemblés, procéder au montage et aux réglages, puis contrôler la réalisation. Le jury peut questionner le candidat en cours d’épreuve.</a:t>
                      </a:r>
                    </a:p>
                    <a:p>
                      <a:pPr marL="0" algn="just" defTabSz="914340" rtl="0" eaLnBrk="1" latinLnBrk="0" hangingPunct="1">
                        <a:spcBef>
                          <a:spcPts val="0"/>
                        </a:spcBef>
                      </a:pPr>
                      <a:r>
                        <a:rPr lang="fr-FR" altLang="fr-FR" sz="1400" b="0" i="0" u="sng" strike="noStrike" kern="1200" baseline="0" dirty="0">
                          <a:solidFill>
                            <a:schemeClr val="tx1"/>
                          </a:solidFill>
                          <a:latin typeface="Calibri" pitchFamily="34" charset="0"/>
                          <a:ea typeface="+mn-ea"/>
                          <a:cs typeface="Calibri" pitchFamily="34" charset="0"/>
                        </a:rPr>
                        <a:t>Phase 3</a:t>
                      </a:r>
                      <a:r>
                        <a:rPr lang="fr-FR" altLang="fr-FR" sz="1400" b="0" i="0" u="none" strike="noStrike" kern="1200" baseline="0" dirty="0">
                          <a:solidFill>
                            <a:schemeClr val="tx1"/>
                          </a:solidFill>
                          <a:latin typeface="Calibri" pitchFamily="34" charset="0"/>
                          <a:ea typeface="+mn-ea"/>
                          <a:cs typeface="Calibri" pitchFamily="34" charset="0"/>
                        </a:rPr>
                        <a:t>, en présence du jury – 1 h 30 min</a:t>
                      </a:r>
                    </a:p>
                    <a:p>
                      <a:pPr marL="0" algn="just" defTabSz="914340" rtl="0" eaLnBrk="1" latinLnBrk="0" hangingPunct="1">
                        <a:spcBef>
                          <a:spcPts val="0"/>
                        </a:spcBef>
                      </a:pPr>
                      <a:r>
                        <a:rPr lang="fr-FR" altLang="fr-FR" sz="1400" b="0" i="0" u="none" strike="noStrike" kern="1200" baseline="0" dirty="0">
                          <a:solidFill>
                            <a:schemeClr val="tx1"/>
                          </a:solidFill>
                          <a:latin typeface="Calibri" pitchFamily="34" charset="0"/>
                          <a:ea typeface="+mn-ea"/>
                          <a:cs typeface="Calibri" pitchFamily="34" charset="0"/>
                        </a:rPr>
                        <a:t>A partir du dossier technique d’un système pneumatique ou d’un système hydraulique, implanter, fixer, tuyauter et raccorder les composants. En respectant les consignes données, régler l’installation et vérifier le fonctionnement. Le jury peut questionner le candidat en cours d’épreuve.</a:t>
                      </a:r>
                    </a:p>
                  </a:txBody>
                  <a:tcPr marL="99060" marR="99060"/>
                </a:tc>
                <a:tc>
                  <a:txBody>
                    <a:bodyPr/>
                    <a:lstStyle/>
                    <a:p>
                      <a:pPr marL="982663" marR="0" lvl="1" indent="-982663" algn="l" defTabSz="914400" rtl="0" eaLnBrk="1" fontAlgn="auto" latinLnBrk="0" hangingPunct="1">
                        <a:lnSpc>
                          <a:spcPct val="100000"/>
                        </a:lnSpc>
                        <a:spcBef>
                          <a:spcPts val="600"/>
                        </a:spcBef>
                        <a:spcAft>
                          <a:spcPts val="0"/>
                        </a:spcAft>
                        <a:buClr>
                          <a:srgbClr val="4F81BD"/>
                        </a:buClr>
                        <a:buSzPct val="76000"/>
                        <a:buFont typeface="Wingdings 3"/>
                        <a:buNone/>
                        <a:tabLst/>
                        <a:defRPr/>
                      </a:pPr>
                      <a:endParaRPr kumimoji="0" lang="fr-FR" sz="1600" u="none" strike="noStrike" kern="1200" cap="none" spc="0" normalizeH="0" baseline="0" dirty="0">
                        <a:ln>
                          <a:noFill/>
                        </a:ln>
                        <a:solidFill>
                          <a:schemeClr val="tx1"/>
                        </a:solidFill>
                        <a:effectLst/>
                        <a:uLnTx/>
                        <a:uFillTx/>
                        <a:latin typeface="Calibri" pitchFamily="34" charset="0"/>
                        <a:ea typeface="+mn-ea"/>
                        <a:cs typeface="Calibri" pitchFamily="34" charset="0"/>
                      </a:endParaRPr>
                    </a:p>
                  </a:txBody>
                  <a:tcPr marL="99060" marR="99060"/>
                </a:tc>
                <a:extLst>
                  <a:ext uri="{0D108BD9-81ED-4DB2-BD59-A6C34878D82A}">
                    <a16:rowId xmlns:a16="http://schemas.microsoft.com/office/drawing/2014/main" val="10001"/>
                  </a:ext>
                </a:extLst>
              </a:tr>
            </a:tbl>
          </a:graphicData>
        </a:graphic>
      </p:graphicFrame>
      <p:sp>
        <p:nvSpPr>
          <p:cNvPr id="10" name="Espace réservé du texte 3"/>
          <p:cNvSpPr txBox="1">
            <a:spLocks/>
          </p:cNvSpPr>
          <p:nvPr/>
        </p:nvSpPr>
        <p:spPr>
          <a:xfrm>
            <a:off x="584516" y="764704"/>
            <a:ext cx="4728524" cy="648072"/>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lvl="1" fontAlgn="auto">
              <a:spcBef>
                <a:spcPts val="0"/>
              </a:spcBef>
              <a:spcAft>
                <a:spcPts val="0"/>
              </a:spcAft>
              <a:buClr>
                <a:srgbClr val="4F81BD"/>
              </a:buClr>
              <a:tabLst>
                <a:tab pos="2870200" algn="l"/>
              </a:tabLst>
            </a:pPr>
            <a:r>
              <a:rPr lang="fr-FR" altLang="fr-FR" sz="1800" b="0" dirty="0">
                <a:solidFill>
                  <a:prstClr val="black"/>
                </a:solidFill>
                <a:latin typeface="Calibri" pitchFamily="34" charset="0"/>
                <a:ea typeface="Verdana" pitchFamily="34" charset="0"/>
                <a:cs typeface="Calibri" pitchFamily="34" charset="0"/>
              </a:rPr>
              <a:t>durée totale candidat : 	06 h 20</a:t>
            </a:r>
          </a:p>
          <a:p>
            <a:pPr lvl="1" fontAlgn="auto">
              <a:spcBef>
                <a:spcPts val="0"/>
              </a:spcBef>
              <a:spcAft>
                <a:spcPts val="0"/>
              </a:spcAft>
              <a:buClr>
                <a:srgbClr val="4F81BD"/>
              </a:buClr>
              <a:tabLst>
                <a:tab pos="2870200" algn="l"/>
              </a:tabLst>
            </a:pPr>
            <a:r>
              <a:rPr lang="fr-FR" altLang="fr-FR" sz="1800" b="0" dirty="0">
                <a:solidFill>
                  <a:prstClr val="black"/>
                </a:solidFill>
                <a:latin typeface="Calibri" pitchFamily="34" charset="0"/>
                <a:ea typeface="Verdana" pitchFamily="34" charset="0"/>
                <a:cs typeface="Calibri" pitchFamily="34" charset="0"/>
              </a:rPr>
              <a:t>durée présence jury : 	04 h 20</a:t>
            </a:r>
          </a:p>
        </p:txBody>
      </p:sp>
      <p:graphicFrame>
        <p:nvGraphicFramePr>
          <p:cNvPr id="9" name="Tableau 8"/>
          <p:cNvGraphicFramePr>
            <a:graphicFrameLocks noGrp="1"/>
          </p:cNvGraphicFramePr>
          <p:nvPr>
            <p:extLst>
              <p:ext uri="{D42A27DB-BD31-4B8C-83A1-F6EECF244321}">
                <p14:modId xmlns:p14="http://schemas.microsoft.com/office/powerpoint/2010/main" val="1893494238"/>
              </p:ext>
            </p:extLst>
          </p:nvPr>
        </p:nvGraphicFramePr>
        <p:xfrm>
          <a:off x="576000" y="5896312"/>
          <a:ext cx="8944018" cy="701040"/>
        </p:xfrm>
        <a:graphic>
          <a:graphicData uri="http://schemas.openxmlformats.org/drawingml/2006/table">
            <a:tbl>
              <a:tblPr firstRow="1" bandRow="1">
                <a:effectLst/>
                <a:tableStyleId>{69012ECD-51FC-41F1-AA8D-1B2483CD663E}</a:tableStyleId>
              </a:tblPr>
              <a:tblGrid>
                <a:gridCol w="7800867">
                  <a:extLst>
                    <a:ext uri="{9D8B030D-6E8A-4147-A177-3AD203B41FA5}">
                      <a16:colId xmlns:a16="http://schemas.microsoft.com/office/drawing/2014/main" val="20000"/>
                    </a:ext>
                  </a:extLst>
                </a:gridCol>
                <a:gridCol w="1143151">
                  <a:extLst>
                    <a:ext uri="{9D8B030D-6E8A-4147-A177-3AD203B41FA5}">
                      <a16:colId xmlns:a16="http://schemas.microsoft.com/office/drawing/2014/main" val="20001"/>
                    </a:ext>
                  </a:extLst>
                </a:gridCol>
              </a:tblGrid>
              <a:tr h="338125">
                <a:tc>
                  <a:txBody>
                    <a:bodyPr/>
                    <a:lstStyle/>
                    <a:p>
                      <a:pPr marL="0" algn="l" defTabSz="914340" rtl="0" eaLnBrk="1" latinLnBrk="0" hangingPunct="1"/>
                      <a:r>
                        <a:rPr kumimoji="0" lang="fr-FR" sz="1800" b="1" u="none" strike="noStrike" kern="1200" cap="none" spc="0" normalizeH="0" baseline="0" dirty="0">
                          <a:ln>
                            <a:noFill/>
                          </a:ln>
                          <a:solidFill>
                            <a:schemeClr val="bg1"/>
                          </a:solidFill>
                          <a:effectLst/>
                          <a:uLnTx/>
                          <a:uFillTx/>
                          <a:latin typeface="Calibri" pitchFamily="34" charset="0"/>
                          <a:ea typeface="Verdana" pitchFamily="34" charset="0"/>
                          <a:cs typeface="Calibri" pitchFamily="34" charset="0"/>
                        </a:rPr>
                        <a:t>Entretien final</a:t>
                      </a:r>
                    </a:p>
                  </a:txBody>
                  <a:tcPr marL="99060" marR="99060" anchor="ctr">
                    <a:solidFill>
                      <a:schemeClr val="accent1">
                        <a:lumMod val="75000"/>
                      </a:schemeClr>
                    </a:solidFill>
                  </a:tcPr>
                </a:tc>
                <a:tc>
                  <a:txBody>
                    <a:bodyPr/>
                    <a:lstStyle/>
                    <a:p>
                      <a:pPr algn="ctr"/>
                      <a:r>
                        <a:rPr lang="fr-FR" sz="1800" b="0">
                          <a:solidFill>
                            <a:schemeClr val="tx1"/>
                          </a:solidFill>
                          <a:latin typeface="Calibri" pitchFamily="34" charset="0"/>
                          <a:cs typeface="Calibri" pitchFamily="34" charset="0"/>
                        </a:rPr>
                        <a:t>00 h 20</a:t>
                      </a:r>
                      <a:endParaRPr lang="fr-FR" sz="1800" b="0" dirty="0">
                        <a:solidFill>
                          <a:schemeClr val="tx1"/>
                        </a:solidFill>
                        <a:latin typeface="Calibri" pitchFamily="34" charset="0"/>
                        <a:cs typeface="Calibri" pitchFamily="34" charset="0"/>
                      </a:endParaRPr>
                    </a:p>
                  </a:txBody>
                  <a:tcPr marL="99060" marR="99060" anchor="ctr">
                    <a:solidFill>
                      <a:schemeClr val="bg1"/>
                    </a:solidFill>
                  </a:tcPr>
                </a:tc>
                <a:extLst>
                  <a:ext uri="{0D108BD9-81ED-4DB2-BD59-A6C34878D82A}">
                    <a16:rowId xmlns:a16="http://schemas.microsoft.com/office/drawing/2014/main" val="10000"/>
                  </a:ext>
                </a:extLst>
              </a:tr>
              <a:tr h="309947">
                <a:tc>
                  <a:txBody>
                    <a:bodyPr/>
                    <a:lstStyle/>
                    <a:p>
                      <a:pPr marL="0" marR="0" lvl="0" indent="0" algn="l" defTabSz="914400" rtl="0" eaLnBrk="1" fontAlgn="auto" latinLnBrk="0" hangingPunct="1">
                        <a:lnSpc>
                          <a:spcPct val="100000"/>
                        </a:lnSpc>
                        <a:spcBef>
                          <a:spcPts val="300"/>
                        </a:spcBef>
                        <a:spcAft>
                          <a:spcPts val="0"/>
                        </a:spcAft>
                        <a:buClr>
                          <a:srgbClr val="4F81BD"/>
                        </a:buClr>
                        <a:buSzPct val="76000"/>
                        <a:buFont typeface="Wingdings 3"/>
                        <a:buNone/>
                        <a:tabLst/>
                        <a:defRPr/>
                      </a:pPr>
                      <a:r>
                        <a:rPr lang="fr-FR" sz="1400" dirty="0">
                          <a:latin typeface="Calibri" pitchFamily="34" charset="0"/>
                          <a:ea typeface="Verdana" pitchFamily="34" charset="0"/>
                          <a:cs typeface="Calibri" pitchFamily="34" charset="0"/>
                        </a:rPr>
                        <a:t>Y compris le temps d’échange avec le candidat sur le DP. </a:t>
                      </a:r>
                    </a:p>
                  </a:txBody>
                  <a:tcPr marL="99060" marR="99060"/>
                </a:tc>
                <a:tc>
                  <a:txBody>
                    <a:bodyPr/>
                    <a:lstStyle/>
                    <a:p>
                      <a:pPr algn="ctr"/>
                      <a:endParaRPr lang="fr-FR" sz="1600" dirty="0">
                        <a:latin typeface="Calibri" pitchFamily="34" charset="0"/>
                        <a:cs typeface="Calibri" pitchFamily="34" charset="0"/>
                      </a:endParaRPr>
                    </a:p>
                  </a:txBody>
                  <a:tcPr marL="99060" marR="99060"/>
                </a:tc>
                <a:extLst>
                  <a:ext uri="{0D108BD9-81ED-4DB2-BD59-A6C34878D82A}">
                    <a16:rowId xmlns:a16="http://schemas.microsoft.com/office/drawing/2014/main" val="10001"/>
                  </a:ext>
                </a:extLst>
              </a:tr>
            </a:tbl>
          </a:graphicData>
        </a:graphic>
      </p:graphicFrame>
      <p:graphicFrame>
        <p:nvGraphicFramePr>
          <p:cNvPr id="4" name="Tableau 3">
            <a:extLst>
              <a:ext uri="{FF2B5EF4-FFF2-40B4-BE49-F238E27FC236}">
                <a16:creationId xmlns:a16="http://schemas.microsoft.com/office/drawing/2014/main" id="{93F4E896-F511-BCB8-737A-2B8AC20BD4F5}"/>
              </a:ext>
            </a:extLst>
          </p:cNvPr>
          <p:cNvGraphicFramePr>
            <a:graphicFrameLocks noGrp="1"/>
          </p:cNvGraphicFramePr>
          <p:nvPr>
            <p:extLst>
              <p:ext uri="{D42A27DB-BD31-4B8C-83A1-F6EECF244321}">
                <p14:modId xmlns:p14="http://schemas.microsoft.com/office/powerpoint/2010/main" val="2696325674"/>
              </p:ext>
            </p:extLst>
          </p:nvPr>
        </p:nvGraphicFramePr>
        <p:xfrm>
          <a:off x="570037" y="5032216"/>
          <a:ext cx="8944018" cy="701040"/>
        </p:xfrm>
        <a:graphic>
          <a:graphicData uri="http://schemas.openxmlformats.org/drawingml/2006/table">
            <a:tbl>
              <a:tblPr firstRow="1" bandRow="1">
                <a:effectLst/>
                <a:tableStyleId>{69012ECD-51FC-41F1-AA8D-1B2483CD663E}</a:tableStyleId>
              </a:tblPr>
              <a:tblGrid>
                <a:gridCol w="7800867">
                  <a:extLst>
                    <a:ext uri="{9D8B030D-6E8A-4147-A177-3AD203B41FA5}">
                      <a16:colId xmlns:a16="http://schemas.microsoft.com/office/drawing/2014/main" val="20000"/>
                    </a:ext>
                  </a:extLst>
                </a:gridCol>
                <a:gridCol w="1143151">
                  <a:extLst>
                    <a:ext uri="{9D8B030D-6E8A-4147-A177-3AD203B41FA5}">
                      <a16:colId xmlns:a16="http://schemas.microsoft.com/office/drawing/2014/main" val="20001"/>
                    </a:ext>
                  </a:extLst>
                </a:gridCol>
              </a:tblGrid>
              <a:tr h="312835">
                <a:tc>
                  <a:txBody>
                    <a:bodyPr/>
                    <a:lstStyle/>
                    <a:p>
                      <a:r>
                        <a:rPr kumimoji="0" lang="fr-FR" sz="1800" u="none" strike="noStrike" kern="1200" cap="none" spc="0" normalizeH="0" baseline="0" noProof="0" dirty="0">
                          <a:ln>
                            <a:noFill/>
                          </a:ln>
                          <a:effectLst/>
                          <a:uLnTx/>
                          <a:uFillTx/>
                          <a:latin typeface="Calibri" pitchFamily="34" charset="0"/>
                          <a:cs typeface="Calibri" pitchFamily="34" charset="0"/>
                        </a:rPr>
                        <a:t>Questionnaire professionnel</a:t>
                      </a:r>
                    </a:p>
                  </a:txBody>
                  <a:tcPr marL="99060" marR="99060" anchor="ctr">
                    <a:solidFill>
                      <a:schemeClr val="accent1">
                        <a:lumMod val="75000"/>
                      </a:schemeClr>
                    </a:solidFill>
                  </a:tcPr>
                </a:tc>
                <a:tc>
                  <a:txBody>
                    <a:bodyPr/>
                    <a:lstStyle/>
                    <a:p>
                      <a:pPr algn="ctr"/>
                      <a:r>
                        <a:rPr lang="fr-FR" sz="1800" b="0" dirty="0">
                          <a:solidFill>
                            <a:schemeClr val="tx1"/>
                          </a:solidFill>
                          <a:latin typeface="Calibri" pitchFamily="34" charset="0"/>
                          <a:cs typeface="Calibri" pitchFamily="34" charset="0"/>
                        </a:rPr>
                        <a:t>00 h 30</a:t>
                      </a:r>
                    </a:p>
                  </a:txBody>
                  <a:tcPr marL="99060" marR="99060" anchor="ctr">
                    <a:noFill/>
                  </a:tcPr>
                </a:tc>
                <a:extLst>
                  <a:ext uri="{0D108BD9-81ED-4DB2-BD59-A6C34878D82A}">
                    <a16:rowId xmlns:a16="http://schemas.microsoft.com/office/drawing/2014/main" val="10000"/>
                  </a:ext>
                </a:extLst>
              </a:tr>
              <a:tr h="334800">
                <a:tc>
                  <a:txBody>
                    <a:bodyPr/>
                    <a:lstStyle/>
                    <a:p>
                      <a:pPr marL="0" algn="just" defTabSz="914340" rtl="0" eaLnBrk="1" latinLnBrk="0" hangingPunct="1">
                        <a:spcBef>
                          <a:spcPts val="0"/>
                        </a:spcBef>
                      </a:pPr>
                      <a:r>
                        <a:rPr lang="fr-FR" altLang="fr-FR" sz="1400" b="0" i="0" u="none" strike="noStrike" kern="1200" baseline="0" dirty="0">
                          <a:solidFill>
                            <a:schemeClr val="tx1"/>
                          </a:solidFill>
                          <a:latin typeface="Calibri" pitchFamily="34" charset="0"/>
                          <a:ea typeface="+mn-ea"/>
                          <a:cs typeface="Calibri" pitchFamily="34" charset="0"/>
                        </a:rPr>
                        <a:t>Se déroule en présence d’un surveillant d’épreuve.</a:t>
                      </a:r>
                    </a:p>
                  </a:txBody>
                  <a:tcPr marL="99060" marR="99060"/>
                </a:tc>
                <a:tc>
                  <a:txBody>
                    <a:bodyPr/>
                    <a:lstStyle/>
                    <a:p>
                      <a:pPr marL="982663" marR="0" lvl="1" indent="-982663" algn="l" defTabSz="914400" rtl="0" eaLnBrk="1" fontAlgn="auto" latinLnBrk="0" hangingPunct="1">
                        <a:lnSpc>
                          <a:spcPct val="100000"/>
                        </a:lnSpc>
                        <a:spcBef>
                          <a:spcPts val="600"/>
                        </a:spcBef>
                        <a:spcAft>
                          <a:spcPts val="0"/>
                        </a:spcAft>
                        <a:buClr>
                          <a:srgbClr val="4F81BD"/>
                        </a:buClr>
                        <a:buSzPct val="76000"/>
                        <a:buFont typeface="Wingdings 3"/>
                        <a:buNone/>
                        <a:tabLst/>
                        <a:defRPr/>
                      </a:pPr>
                      <a:endParaRPr kumimoji="0" lang="fr-FR" sz="1600" u="none" strike="noStrike" kern="1200" cap="none" spc="0" normalizeH="0" baseline="0" dirty="0">
                        <a:ln>
                          <a:noFill/>
                        </a:ln>
                        <a:solidFill>
                          <a:schemeClr val="tx1"/>
                        </a:solidFill>
                        <a:effectLst/>
                        <a:uLnTx/>
                        <a:uFillTx/>
                        <a:latin typeface="Calibri" pitchFamily="34" charset="0"/>
                        <a:ea typeface="+mn-ea"/>
                        <a:cs typeface="Calibri" pitchFamily="34" charset="0"/>
                      </a:endParaRPr>
                    </a:p>
                  </a:txBody>
                  <a:tcPr marL="99060" marR="9906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73396999"/>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Internal_Landscape">
  <a:themeElements>
    <a:clrScheme name="1_Internal_Landscape 1">
      <a:dk1>
        <a:srgbClr val="000000"/>
      </a:dk1>
      <a:lt1>
        <a:srgbClr val="FFFFFF"/>
      </a:lt1>
      <a:dk2>
        <a:srgbClr val="C8DEEE"/>
      </a:dk2>
      <a:lt2>
        <a:srgbClr val="5D5D5D"/>
      </a:lt2>
      <a:accent1>
        <a:srgbClr val="FFCC00"/>
      </a:accent1>
      <a:accent2>
        <a:srgbClr val="64A2D0"/>
      </a:accent2>
      <a:accent3>
        <a:srgbClr val="FFFFFF"/>
      </a:accent3>
      <a:accent4>
        <a:srgbClr val="000000"/>
      </a:accent4>
      <a:accent5>
        <a:srgbClr val="FFE2AA"/>
      </a:accent5>
      <a:accent6>
        <a:srgbClr val="5A92BC"/>
      </a:accent6>
      <a:hlink>
        <a:srgbClr val="0099CC"/>
      </a:hlink>
      <a:folHlink>
        <a:srgbClr val="CC0000"/>
      </a:folHlink>
    </a:clrScheme>
    <a:fontScheme name="1_Internal_Landscape">
      <a:majorFont>
        <a:latin typeface="Trebuchet MS"/>
        <a:ea typeface=""/>
        <a:cs typeface=""/>
      </a:majorFont>
      <a:minorFont>
        <a:latin typeface="Trebuchet MS"/>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3200" b="1" i="0" u="none" strike="noStrike" cap="none" normalizeH="0" baseline="0">
            <a:ln>
              <a:noFill/>
            </a:ln>
            <a:solidFill>
              <a:schemeClr val="tx1"/>
            </a:solidFill>
            <a:effectLst>
              <a:outerShdw blurRad="38100" dist="38100" dir="2700000" algn="tl">
                <a:srgbClr val="000000">
                  <a:alpha val="43137"/>
                </a:srgbClr>
              </a:outerShdw>
            </a:effectLst>
            <a:latin typeface="Trebuchet MS"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3200" b="1" i="0" u="none" strike="noStrike" cap="none" normalizeH="0" baseline="0">
            <a:ln>
              <a:noFill/>
            </a:ln>
            <a:solidFill>
              <a:schemeClr val="tx1"/>
            </a:solidFill>
            <a:effectLst>
              <a:outerShdw blurRad="38100" dist="38100" dir="2700000" algn="tl">
                <a:srgbClr val="000000">
                  <a:alpha val="43137"/>
                </a:srgbClr>
              </a:outerShdw>
            </a:effectLst>
            <a:latin typeface="Trebuchet MS" charset="0"/>
            <a:ea typeface="ヒラギノ角ゴ Pro W3" charset="-128"/>
            <a:cs typeface="ヒラギノ角ゴ Pro W3" charset="-128"/>
          </a:defRPr>
        </a:defPPr>
      </a:lstStyle>
    </a:lnDef>
  </a:objectDefaults>
  <a:extraClrSchemeLst>
    <a:extraClrScheme>
      <a:clrScheme name="1_Internal_Landscape 1">
        <a:dk1>
          <a:srgbClr val="000000"/>
        </a:dk1>
        <a:lt1>
          <a:srgbClr val="FFFFFF"/>
        </a:lt1>
        <a:dk2>
          <a:srgbClr val="C8DEEE"/>
        </a:dk2>
        <a:lt2>
          <a:srgbClr val="5D5D5D"/>
        </a:lt2>
        <a:accent1>
          <a:srgbClr val="FFCC00"/>
        </a:accent1>
        <a:accent2>
          <a:srgbClr val="64A2D0"/>
        </a:accent2>
        <a:accent3>
          <a:srgbClr val="FFFFFF"/>
        </a:accent3>
        <a:accent4>
          <a:srgbClr val="000000"/>
        </a:accent4>
        <a:accent5>
          <a:srgbClr val="FFE2AA"/>
        </a:accent5>
        <a:accent6>
          <a:srgbClr val="5A92BC"/>
        </a:accent6>
        <a:hlink>
          <a:srgbClr val="0099CC"/>
        </a:hlink>
        <a:folHlink>
          <a:srgbClr val="CC0000"/>
        </a:folHlink>
      </a:clrScheme>
      <a:clrMap bg1="lt1" tx1="dk1" bg2="lt2" tx2="dk2" accent1="accent1" accent2="accent2" accent3="accent3" accent4="accent4" accent5="accent5" accent6="accent6" hlink="hlink" folHlink="folHlink"/>
    </a:extraClrScheme>
    <a:extraClrScheme>
      <a:clrScheme name="1_Internal_Landscape 2">
        <a:dk1>
          <a:srgbClr val="B2B2B2"/>
        </a:dk1>
        <a:lt1>
          <a:srgbClr val="FFFFFF"/>
        </a:lt1>
        <a:dk2>
          <a:srgbClr val="1E326E"/>
        </a:dk2>
        <a:lt2>
          <a:srgbClr val="C8DEEE"/>
        </a:lt2>
        <a:accent1>
          <a:srgbClr val="FFCC00"/>
        </a:accent1>
        <a:accent2>
          <a:srgbClr val="64A2D0"/>
        </a:accent2>
        <a:accent3>
          <a:srgbClr val="ABADBA"/>
        </a:accent3>
        <a:accent4>
          <a:srgbClr val="DADADA"/>
        </a:accent4>
        <a:accent5>
          <a:srgbClr val="FFE2AA"/>
        </a:accent5>
        <a:accent6>
          <a:srgbClr val="5A92BC"/>
        </a:accent6>
        <a:hlink>
          <a:srgbClr val="0099CC"/>
        </a:hlink>
        <a:folHlink>
          <a:srgbClr val="CC00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6892585916034DA3F74991E2D0E662" ma:contentTypeVersion="0" ma:contentTypeDescription="Crée un document." ma:contentTypeScope="" ma:versionID="ed28e14d8f1dea3aba182dc155ca8626">
  <xsd:schema xmlns:xsd="http://www.w3.org/2001/XMLSchema" xmlns:xs="http://www.w3.org/2001/XMLSchema" xmlns:p="http://schemas.microsoft.com/office/2006/metadata/properties" targetNamespace="http://schemas.microsoft.com/office/2006/metadata/properties" ma:root="true" ma:fieldsID="efe331b061e72866024fe28ebad680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BC20F052-65D7-499C-9589-BBFE62AD4D1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61ACBBE-9C2E-4C66-A0B8-B3BF9BA2B8D0}">
  <ds:schemaRefs>
    <ds:schemaRef ds:uri="http://schemas.microsoft.com/sharepoint/v3/contenttype/forms"/>
  </ds:schemaRefs>
</ds:datastoreItem>
</file>

<file path=customXml/itemProps3.xml><?xml version="1.0" encoding="utf-8"?>
<ds:datastoreItem xmlns:ds="http://schemas.openxmlformats.org/officeDocument/2006/customXml" ds:itemID="{9DB58420-90D1-44F4-B0CB-ACF4DB54BD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E53EBB18-EC21-4F06-94B9-89A177D9125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2005_06_07_Presentation_Pole_IEP</Template>
  <TotalTime>15373</TotalTime>
  <Words>2192</Words>
  <Application>Microsoft Office PowerPoint</Application>
  <PresentationFormat>Format A4 (210 x 297 mm)</PresentationFormat>
  <Paragraphs>309</Paragraphs>
  <Slides>19</Slides>
  <Notes>5</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19</vt:i4>
      </vt:variant>
    </vt:vector>
  </HeadingPairs>
  <TitlesOfParts>
    <vt:vector size="31" baseType="lpstr">
      <vt:lpstr>Arial</vt:lpstr>
      <vt:lpstr>Calibri</vt:lpstr>
      <vt:lpstr>Century Gothic</vt:lpstr>
      <vt:lpstr>OpenSymbol</vt:lpstr>
      <vt:lpstr>Times New Roman</vt:lpstr>
      <vt:lpstr>Times New Roman Bold</vt:lpstr>
      <vt:lpstr>Trebuchet MS</vt:lpstr>
      <vt:lpstr>Webdings</vt:lpstr>
      <vt:lpstr>Wingdings</vt:lpstr>
      <vt:lpstr>Wingdings 3</vt:lpstr>
      <vt:lpstr>1_Internal_Landscape</vt:lpstr>
      <vt:lpstr>Conception personnalisée</vt:lpstr>
      <vt:lpstr>Présentation PowerPoint</vt:lpstr>
      <vt:lpstr>Vie du titre professionnel</vt:lpstr>
      <vt:lpstr>Définition de l’emploi type</vt:lpstr>
      <vt:lpstr>Définition de l’emploi type</vt:lpstr>
      <vt:lpstr>Données et statistiques du titre professionnel</vt:lpstr>
      <vt:lpstr>Présentation PowerPoint</vt:lpstr>
      <vt:lpstr>Présentation PowerPoint</vt:lpstr>
      <vt:lpstr>Présentation PowerPoint</vt:lpstr>
      <vt:lpstr>Modalités d’évaluation – Session Titre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MINEFI MINEFI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powerpoint pour un usage externe</dc:title>
  <dc:creator>MINEFI MINEFI</dc:creator>
  <cp:lastModifiedBy>BURGAIN Sophie</cp:lastModifiedBy>
  <cp:revision>679</cp:revision>
  <cp:lastPrinted>2019-03-11T10:47:06Z</cp:lastPrinted>
  <dcterms:created xsi:type="dcterms:W3CDTF">2010-02-25T17:39:43Z</dcterms:created>
  <dcterms:modified xsi:type="dcterms:W3CDTF">2024-11-28T08:50:38Z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Co_NiveauDeConfidentialiteTaxHTField0">
    <vt:lpwstr>Public|43a73bf0-6fa9-439e-9f01-0c858cc75030</vt:lpwstr>
  </property>
  <property fmtid="{D5CDD505-2E9C-101B-9397-08002B2CF9AE}" pid="3" name="PACo_NiveauDeConfidentialite">
    <vt:lpwstr>1;#Public|43a73bf0-6fa9-439e-9f01-0c858cc75030</vt:lpwstr>
  </property>
  <property fmtid="{D5CDD505-2E9C-101B-9397-08002B2CF9AE}" pid="4" name="TaxCatchAll">
    <vt:lpwstr>1;#Public|43a73bf0-6fa9-439e-9f01-0c858cc75030</vt:lpwstr>
  </property>
  <property fmtid="{D5CDD505-2E9C-101B-9397-08002B2CF9AE}" pid="5" name="_dlc_DocId">
    <vt:lpwstr>CXYRD2YVEM74-132-148</vt:lpwstr>
  </property>
  <property fmtid="{D5CDD505-2E9C-101B-9397-08002B2CF9AE}" pid="6" name="_dlc_DocIdItemGuid">
    <vt:lpwstr>a5740f9e-71a3-4116-9e69-c6ebc2c05a10</vt:lpwstr>
  </property>
  <property fmtid="{D5CDD505-2E9C-101B-9397-08002B2CF9AE}" pid="7" name="_dlc_DocIdUrl">
    <vt:lpwstr>https://paco.intranet.social.gouv.fr/travail/dgefp/travailler/vie_pratique/_layouts/15/DocIdRedir.aspx?ID=CXYRD2YVEM74-132-148, CXYRD2YVEM74-132-148</vt:lpwstr>
  </property>
  <property fmtid="{D5CDD505-2E9C-101B-9397-08002B2CF9AE}" pid="8" name="PublishingExpirationDate">
    <vt:lpwstr/>
  </property>
  <property fmtid="{D5CDD505-2E9C-101B-9397-08002B2CF9AE}" pid="9" name="PublishingStartDate">
    <vt:lpwstr/>
  </property>
  <property fmtid="{D5CDD505-2E9C-101B-9397-08002B2CF9AE}" pid="10" name="ContentTypeId">
    <vt:lpwstr>0x010100D96892585916034DA3F74991E2D0E662</vt:lpwstr>
  </property>
  <property fmtid="{D5CDD505-2E9C-101B-9397-08002B2CF9AE}" pid="11" name="MediaServiceImageTags">
    <vt:lpwstr/>
  </property>
</Properties>
</file>